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28800425" cy="43200638"/>
  <p:notesSz cx="6877050" cy="9656763"/>
  <p:defaultTextStyle>
    <a:defPPr>
      <a:defRPr lang="pt-BR"/>
    </a:defPPr>
    <a:lvl1pPr algn="l" rtl="0" eaLnBrk="0" fontAlgn="base" hangingPunct="0">
      <a:spcBef>
        <a:spcPct val="0"/>
      </a:spcBef>
      <a:spcAft>
        <a:spcPct val="0"/>
      </a:spcAft>
      <a:defRPr sz="2600" kern="1200">
        <a:solidFill>
          <a:schemeClr val="tx1"/>
        </a:solidFill>
        <a:latin typeface="Times New Roman" panose="02020603050405020304" pitchFamily="18" charset="0"/>
        <a:ea typeface="+mn-ea"/>
        <a:cs typeface="+mn-cs"/>
      </a:defRPr>
    </a:lvl1pPr>
    <a:lvl2pPr marL="506413" indent="-49213" algn="l" rtl="0" eaLnBrk="0" fontAlgn="base" hangingPunct="0">
      <a:spcBef>
        <a:spcPct val="0"/>
      </a:spcBef>
      <a:spcAft>
        <a:spcPct val="0"/>
      </a:spcAft>
      <a:defRPr sz="2600" kern="1200">
        <a:solidFill>
          <a:schemeClr val="tx1"/>
        </a:solidFill>
        <a:latin typeface="Times New Roman" panose="02020603050405020304" pitchFamily="18" charset="0"/>
        <a:ea typeface="+mn-ea"/>
        <a:cs typeface="+mn-cs"/>
      </a:defRPr>
    </a:lvl2pPr>
    <a:lvl3pPr marL="1014413" indent="-100013" algn="l" rtl="0" eaLnBrk="0" fontAlgn="base" hangingPunct="0">
      <a:spcBef>
        <a:spcPct val="0"/>
      </a:spcBef>
      <a:spcAft>
        <a:spcPct val="0"/>
      </a:spcAft>
      <a:defRPr sz="2600" kern="1200">
        <a:solidFill>
          <a:schemeClr val="tx1"/>
        </a:solidFill>
        <a:latin typeface="Times New Roman" panose="02020603050405020304" pitchFamily="18" charset="0"/>
        <a:ea typeface="+mn-ea"/>
        <a:cs typeface="+mn-cs"/>
      </a:defRPr>
    </a:lvl3pPr>
    <a:lvl4pPr marL="1522413" indent="-150813" algn="l" rtl="0" eaLnBrk="0" fontAlgn="base" hangingPunct="0">
      <a:spcBef>
        <a:spcPct val="0"/>
      </a:spcBef>
      <a:spcAft>
        <a:spcPct val="0"/>
      </a:spcAft>
      <a:defRPr sz="2600" kern="1200">
        <a:solidFill>
          <a:schemeClr val="tx1"/>
        </a:solidFill>
        <a:latin typeface="Times New Roman" panose="02020603050405020304" pitchFamily="18" charset="0"/>
        <a:ea typeface="+mn-ea"/>
        <a:cs typeface="+mn-cs"/>
      </a:defRPr>
    </a:lvl4pPr>
    <a:lvl5pPr marL="2030413" indent="-201613" algn="l" rtl="0" eaLnBrk="0" fontAlgn="base" hangingPunct="0">
      <a:spcBef>
        <a:spcPct val="0"/>
      </a:spcBef>
      <a:spcAft>
        <a:spcPct val="0"/>
      </a:spcAft>
      <a:defRPr sz="2600" kern="1200">
        <a:solidFill>
          <a:schemeClr val="tx1"/>
        </a:solidFill>
        <a:latin typeface="Times New Roman" panose="02020603050405020304" pitchFamily="18" charset="0"/>
        <a:ea typeface="+mn-ea"/>
        <a:cs typeface="+mn-cs"/>
      </a:defRPr>
    </a:lvl5pPr>
    <a:lvl6pPr marL="2286000" algn="l" defTabSz="914400" rtl="0" eaLnBrk="1" latinLnBrk="0" hangingPunct="1">
      <a:defRPr sz="2600" kern="1200">
        <a:solidFill>
          <a:schemeClr val="tx1"/>
        </a:solidFill>
        <a:latin typeface="Times New Roman" panose="02020603050405020304" pitchFamily="18" charset="0"/>
        <a:ea typeface="+mn-ea"/>
        <a:cs typeface="+mn-cs"/>
      </a:defRPr>
    </a:lvl6pPr>
    <a:lvl7pPr marL="2743200" algn="l" defTabSz="914400" rtl="0" eaLnBrk="1" latinLnBrk="0" hangingPunct="1">
      <a:defRPr sz="2600" kern="1200">
        <a:solidFill>
          <a:schemeClr val="tx1"/>
        </a:solidFill>
        <a:latin typeface="Times New Roman" panose="02020603050405020304" pitchFamily="18" charset="0"/>
        <a:ea typeface="+mn-ea"/>
        <a:cs typeface="+mn-cs"/>
      </a:defRPr>
    </a:lvl7pPr>
    <a:lvl8pPr marL="3200400" algn="l" defTabSz="914400" rtl="0" eaLnBrk="1" latinLnBrk="0" hangingPunct="1">
      <a:defRPr sz="2600" kern="1200">
        <a:solidFill>
          <a:schemeClr val="tx1"/>
        </a:solidFill>
        <a:latin typeface="Times New Roman" panose="02020603050405020304" pitchFamily="18" charset="0"/>
        <a:ea typeface="+mn-ea"/>
        <a:cs typeface="+mn-cs"/>
      </a:defRPr>
    </a:lvl8pPr>
    <a:lvl9pPr marL="3657600" algn="l" defTabSz="914400" rtl="0" eaLnBrk="1" latinLnBrk="0" hangingPunct="1">
      <a:defRPr sz="26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13607">
          <p15:clr>
            <a:srgbClr val="A4A3A4"/>
          </p15:clr>
        </p15:guide>
        <p15:guide id="2" pos="90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97"/>
    <a:srgbClr val="0099CC"/>
    <a:srgbClr val="007C9B"/>
    <a:srgbClr val="FFFF00"/>
    <a:srgbClr val="03007A"/>
    <a:srgbClr val="00007E"/>
    <a:srgbClr val="000072"/>
    <a:srgbClr val="00008A"/>
    <a:srgbClr val="00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60" autoAdjust="0"/>
    <p:restoredTop sz="96327" autoAdjust="0"/>
  </p:normalViewPr>
  <p:slideViewPr>
    <p:cSldViewPr>
      <p:cViewPr>
        <p:scale>
          <a:sx n="75" d="100"/>
          <a:sy n="75" d="100"/>
        </p:scale>
        <p:origin x="-3702" y="-12528"/>
      </p:cViewPr>
      <p:guideLst>
        <p:guide orient="horz" pos="13607"/>
        <p:guide pos="9071"/>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9738" cy="4841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95725" y="0"/>
            <a:ext cx="2979738" cy="484188"/>
          </a:xfrm>
          <a:prstGeom prst="rect">
            <a:avLst/>
          </a:prstGeom>
        </p:spPr>
        <p:txBody>
          <a:bodyPr vert="horz" lIns="91440" tIns="45720" rIns="91440" bIns="45720" rtlCol="0"/>
          <a:lstStyle>
            <a:lvl1pPr algn="r">
              <a:defRPr sz="1200"/>
            </a:lvl1pPr>
          </a:lstStyle>
          <a:p>
            <a:fld id="{32447AC5-D633-4166-9C0B-EC726C537894}" type="datetimeFigureOut">
              <a:rPr lang="pt-BR" smtClean="0"/>
              <a:t>30/09/2024</a:t>
            </a:fld>
            <a:endParaRPr lang="pt-BR"/>
          </a:p>
        </p:txBody>
      </p:sp>
      <p:sp>
        <p:nvSpPr>
          <p:cNvPr id="4" name="Espaço Reservado para Imagem de Slide 3"/>
          <p:cNvSpPr>
            <a:spLocks noGrp="1" noRot="1" noChangeAspect="1"/>
          </p:cNvSpPr>
          <p:nvPr>
            <p:ph type="sldImg" idx="2"/>
          </p:nvPr>
        </p:nvSpPr>
        <p:spPr>
          <a:xfrm>
            <a:off x="2352675" y="1206500"/>
            <a:ext cx="2171700" cy="3259138"/>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7388" y="4646613"/>
            <a:ext cx="5502275" cy="38036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172575"/>
            <a:ext cx="2979738" cy="484188"/>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95725" y="9172575"/>
            <a:ext cx="2979738" cy="484188"/>
          </a:xfrm>
          <a:prstGeom prst="rect">
            <a:avLst/>
          </a:prstGeom>
        </p:spPr>
        <p:txBody>
          <a:bodyPr vert="horz" lIns="91440" tIns="45720" rIns="91440" bIns="45720" rtlCol="0" anchor="b"/>
          <a:lstStyle>
            <a:lvl1pPr algn="r">
              <a:defRPr sz="1200"/>
            </a:lvl1pPr>
          </a:lstStyle>
          <a:p>
            <a:fld id="{FB171609-DA85-49C4-B1EB-15902D0B3D8C}" type="slidenum">
              <a:rPr lang="pt-BR" smtClean="0"/>
              <a:t>‹nº›</a:t>
            </a:fld>
            <a:endParaRPr lang="pt-BR"/>
          </a:p>
        </p:txBody>
      </p:sp>
    </p:spTree>
    <p:extLst>
      <p:ext uri="{BB962C8B-B14F-4D97-AF65-F5344CB8AC3E}">
        <p14:creationId xmlns:p14="http://schemas.microsoft.com/office/powerpoint/2010/main" val="4274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B171609-DA85-49C4-B1EB-15902D0B3D8C}" type="slidenum">
              <a:rPr lang="pt-BR" smtClean="0"/>
              <a:t>1</a:t>
            </a:fld>
            <a:endParaRPr lang="pt-BR"/>
          </a:p>
        </p:txBody>
      </p:sp>
    </p:spTree>
    <p:extLst>
      <p:ext uri="{BB962C8B-B14F-4D97-AF65-F5344CB8AC3E}">
        <p14:creationId xmlns:p14="http://schemas.microsoft.com/office/powerpoint/2010/main" val="4091692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160032" y="13419930"/>
            <a:ext cx="24480362" cy="9259597"/>
          </a:xfrm>
        </p:spPr>
        <p:txBody>
          <a:bodyPr/>
          <a:lstStyle/>
          <a:p>
            <a:r>
              <a:rPr lang="pt-BR"/>
              <a:t>Clique para editar o título mestre</a:t>
            </a:r>
          </a:p>
        </p:txBody>
      </p:sp>
      <p:sp>
        <p:nvSpPr>
          <p:cNvPr id="3" name="Subtítulo 2"/>
          <p:cNvSpPr>
            <a:spLocks noGrp="1"/>
          </p:cNvSpPr>
          <p:nvPr>
            <p:ph type="subTitle" idx="1"/>
          </p:nvPr>
        </p:nvSpPr>
        <p:spPr>
          <a:xfrm>
            <a:off x="4320068" y="24481062"/>
            <a:ext cx="20160298" cy="11040142"/>
          </a:xfrm>
        </p:spPr>
        <p:txBody>
          <a:bodyPr/>
          <a:lstStyle>
            <a:lvl1pPr marL="0" indent="0" algn="ctr">
              <a:buNone/>
              <a:defRPr/>
            </a:lvl1pPr>
            <a:lvl2pPr marL="498730" indent="0" algn="ctr">
              <a:buNone/>
              <a:defRPr/>
            </a:lvl2pPr>
            <a:lvl3pPr marL="997458" indent="0" algn="ctr">
              <a:buNone/>
              <a:defRPr/>
            </a:lvl3pPr>
            <a:lvl4pPr marL="1496188" indent="0" algn="ctr">
              <a:buNone/>
              <a:defRPr/>
            </a:lvl4pPr>
            <a:lvl5pPr marL="1994918" indent="0" algn="ctr">
              <a:buNone/>
              <a:defRPr/>
            </a:lvl5pPr>
            <a:lvl6pPr marL="2493647" indent="0" algn="ctr">
              <a:buNone/>
              <a:defRPr/>
            </a:lvl6pPr>
            <a:lvl7pPr marL="2992376" indent="0" algn="ctr">
              <a:buNone/>
              <a:defRPr/>
            </a:lvl7pPr>
            <a:lvl8pPr marL="3491106" indent="0" algn="ctr">
              <a:buNone/>
              <a:defRPr/>
            </a:lvl8pPr>
            <a:lvl9pPr marL="3989835" indent="0" algn="ctr">
              <a:buNone/>
              <a:defRPr/>
            </a:lvl9pPr>
          </a:lstStyle>
          <a:p>
            <a:r>
              <a:rPr lang="pt-BR"/>
              <a:t>Clique para editar o estilo do subtítulo mestre</a:t>
            </a:r>
          </a:p>
        </p:txBody>
      </p:sp>
      <p:sp>
        <p:nvSpPr>
          <p:cNvPr id="4" name="Rectangle 4">
            <a:extLst>
              <a:ext uri="{FF2B5EF4-FFF2-40B4-BE49-F238E27FC236}">
                <a16:creationId xmlns:a16="http://schemas.microsoft.com/office/drawing/2014/main" id="{C16C4CBB-B39B-B1FD-456B-B039BBCFA957}"/>
              </a:ext>
            </a:extLst>
          </p:cNvPr>
          <p:cNvSpPr>
            <a:spLocks noGrp="1" noChangeArrowheads="1"/>
          </p:cNvSpPr>
          <p:nvPr>
            <p:ph type="dt" sz="half" idx="10"/>
          </p:nvPr>
        </p:nvSpPr>
        <p:spPr>
          <a:ln/>
        </p:spPr>
        <p:txBody>
          <a:bodyPr/>
          <a:lstStyle>
            <a:lvl1pPr>
              <a:defRPr/>
            </a:lvl1pPr>
          </a:lstStyle>
          <a:p>
            <a:pPr>
              <a:defRPr/>
            </a:pPr>
            <a:endParaRPr lang="pt-BR"/>
          </a:p>
        </p:txBody>
      </p:sp>
      <p:sp>
        <p:nvSpPr>
          <p:cNvPr id="5" name="Rectangle 5">
            <a:extLst>
              <a:ext uri="{FF2B5EF4-FFF2-40B4-BE49-F238E27FC236}">
                <a16:creationId xmlns:a16="http://schemas.microsoft.com/office/drawing/2014/main" id="{D8A4423E-A087-29B9-585A-F88FCE43813E}"/>
              </a:ext>
            </a:extLst>
          </p:cNvPr>
          <p:cNvSpPr>
            <a:spLocks noGrp="1" noChangeArrowheads="1"/>
          </p:cNvSpPr>
          <p:nvPr>
            <p:ph type="ftr" sz="quarter" idx="11"/>
          </p:nvPr>
        </p:nvSpPr>
        <p:spPr>
          <a:ln/>
        </p:spPr>
        <p:txBody>
          <a:bodyPr/>
          <a:lstStyle>
            <a:lvl1pPr>
              <a:defRPr/>
            </a:lvl1pPr>
          </a:lstStyle>
          <a:p>
            <a:pPr>
              <a:defRPr/>
            </a:pPr>
            <a:endParaRPr lang="pt-BR"/>
          </a:p>
        </p:txBody>
      </p:sp>
      <p:sp>
        <p:nvSpPr>
          <p:cNvPr id="6" name="Rectangle 6">
            <a:extLst>
              <a:ext uri="{FF2B5EF4-FFF2-40B4-BE49-F238E27FC236}">
                <a16:creationId xmlns:a16="http://schemas.microsoft.com/office/drawing/2014/main" id="{1B343D38-044F-39C1-7FF9-9D8E019FDCFD}"/>
              </a:ext>
            </a:extLst>
          </p:cNvPr>
          <p:cNvSpPr>
            <a:spLocks noGrp="1" noChangeArrowheads="1"/>
          </p:cNvSpPr>
          <p:nvPr>
            <p:ph type="sldNum" sz="quarter" idx="12"/>
          </p:nvPr>
        </p:nvSpPr>
        <p:spPr>
          <a:ln/>
        </p:spPr>
        <p:txBody>
          <a:bodyPr/>
          <a:lstStyle>
            <a:lvl1pPr>
              <a:defRPr/>
            </a:lvl1pPr>
          </a:lstStyle>
          <a:p>
            <a:pPr>
              <a:defRPr/>
            </a:pPr>
            <a:fld id="{8191E2D2-FB73-4F57-9882-A86358D4C89D}" type="slidenum">
              <a:rPr lang="pt-BR" altLang="pt-BR"/>
              <a:pPr>
                <a:defRPr/>
              </a:pPr>
              <a:t>‹nº›</a:t>
            </a:fld>
            <a:endParaRPr lang="pt-BR" altLang="pt-BR"/>
          </a:p>
        </p:txBody>
      </p:sp>
    </p:spTree>
    <p:extLst>
      <p:ext uri="{BB962C8B-B14F-4D97-AF65-F5344CB8AC3E}">
        <p14:creationId xmlns:p14="http://schemas.microsoft.com/office/powerpoint/2010/main" val="986257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EF9C68C4-7936-5D7A-F04C-2378DFA340D8}"/>
              </a:ext>
            </a:extLst>
          </p:cNvPr>
          <p:cNvSpPr>
            <a:spLocks noGrp="1" noChangeArrowheads="1"/>
          </p:cNvSpPr>
          <p:nvPr>
            <p:ph type="dt" sz="half" idx="10"/>
          </p:nvPr>
        </p:nvSpPr>
        <p:spPr>
          <a:ln/>
        </p:spPr>
        <p:txBody>
          <a:bodyPr/>
          <a:lstStyle>
            <a:lvl1pPr>
              <a:defRPr/>
            </a:lvl1pPr>
          </a:lstStyle>
          <a:p>
            <a:pPr>
              <a:defRPr/>
            </a:pPr>
            <a:endParaRPr lang="pt-BR"/>
          </a:p>
        </p:txBody>
      </p:sp>
      <p:sp>
        <p:nvSpPr>
          <p:cNvPr id="5" name="Rectangle 5">
            <a:extLst>
              <a:ext uri="{FF2B5EF4-FFF2-40B4-BE49-F238E27FC236}">
                <a16:creationId xmlns:a16="http://schemas.microsoft.com/office/drawing/2014/main" id="{3EA65EA0-43CD-C862-0971-A63AB2B411B6}"/>
              </a:ext>
            </a:extLst>
          </p:cNvPr>
          <p:cNvSpPr>
            <a:spLocks noGrp="1" noChangeArrowheads="1"/>
          </p:cNvSpPr>
          <p:nvPr>
            <p:ph type="ftr" sz="quarter" idx="11"/>
          </p:nvPr>
        </p:nvSpPr>
        <p:spPr>
          <a:ln/>
        </p:spPr>
        <p:txBody>
          <a:bodyPr/>
          <a:lstStyle>
            <a:lvl1pPr>
              <a:defRPr/>
            </a:lvl1pPr>
          </a:lstStyle>
          <a:p>
            <a:pPr>
              <a:defRPr/>
            </a:pPr>
            <a:endParaRPr lang="pt-BR"/>
          </a:p>
        </p:txBody>
      </p:sp>
      <p:sp>
        <p:nvSpPr>
          <p:cNvPr id="6" name="Rectangle 6">
            <a:extLst>
              <a:ext uri="{FF2B5EF4-FFF2-40B4-BE49-F238E27FC236}">
                <a16:creationId xmlns:a16="http://schemas.microsoft.com/office/drawing/2014/main" id="{B12F2FB6-FBC7-D678-0986-B83E4D9AD9C1}"/>
              </a:ext>
            </a:extLst>
          </p:cNvPr>
          <p:cNvSpPr>
            <a:spLocks noGrp="1" noChangeArrowheads="1"/>
          </p:cNvSpPr>
          <p:nvPr>
            <p:ph type="sldNum" sz="quarter" idx="12"/>
          </p:nvPr>
        </p:nvSpPr>
        <p:spPr>
          <a:ln/>
        </p:spPr>
        <p:txBody>
          <a:bodyPr/>
          <a:lstStyle>
            <a:lvl1pPr>
              <a:defRPr/>
            </a:lvl1pPr>
          </a:lstStyle>
          <a:p>
            <a:pPr>
              <a:defRPr/>
            </a:pPr>
            <a:fld id="{C992C637-B6CC-411B-B472-3DEF2686CFCC}" type="slidenum">
              <a:rPr lang="pt-BR" altLang="pt-BR"/>
              <a:pPr>
                <a:defRPr/>
              </a:pPr>
              <a:t>‹nº›</a:t>
            </a:fld>
            <a:endParaRPr lang="pt-BR" altLang="pt-BR"/>
          </a:p>
        </p:txBody>
      </p:sp>
    </p:spTree>
    <p:extLst>
      <p:ext uri="{BB962C8B-B14F-4D97-AF65-F5344CB8AC3E}">
        <p14:creationId xmlns:p14="http://schemas.microsoft.com/office/powerpoint/2010/main" val="958561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20520309" y="3839720"/>
            <a:ext cx="6120090" cy="3455936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2160033" y="3839720"/>
            <a:ext cx="18185723" cy="3455936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7344E04E-0B85-9AA1-55A5-A16C915BF3FA}"/>
              </a:ext>
            </a:extLst>
          </p:cNvPr>
          <p:cNvSpPr>
            <a:spLocks noGrp="1" noChangeArrowheads="1"/>
          </p:cNvSpPr>
          <p:nvPr>
            <p:ph type="dt" sz="half" idx="10"/>
          </p:nvPr>
        </p:nvSpPr>
        <p:spPr>
          <a:ln/>
        </p:spPr>
        <p:txBody>
          <a:bodyPr/>
          <a:lstStyle>
            <a:lvl1pPr>
              <a:defRPr/>
            </a:lvl1pPr>
          </a:lstStyle>
          <a:p>
            <a:pPr>
              <a:defRPr/>
            </a:pPr>
            <a:endParaRPr lang="pt-BR"/>
          </a:p>
        </p:txBody>
      </p:sp>
      <p:sp>
        <p:nvSpPr>
          <p:cNvPr id="5" name="Rectangle 5">
            <a:extLst>
              <a:ext uri="{FF2B5EF4-FFF2-40B4-BE49-F238E27FC236}">
                <a16:creationId xmlns:a16="http://schemas.microsoft.com/office/drawing/2014/main" id="{4FBA731C-8E3E-FB9B-E695-07D11BFC102E}"/>
              </a:ext>
            </a:extLst>
          </p:cNvPr>
          <p:cNvSpPr>
            <a:spLocks noGrp="1" noChangeArrowheads="1"/>
          </p:cNvSpPr>
          <p:nvPr>
            <p:ph type="ftr" sz="quarter" idx="11"/>
          </p:nvPr>
        </p:nvSpPr>
        <p:spPr>
          <a:ln/>
        </p:spPr>
        <p:txBody>
          <a:bodyPr/>
          <a:lstStyle>
            <a:lvl1pPr>
              <a:defRPr/>
            </a:lvl1pPr>
          </a:lstStyle>
          <a:p>
            <a:pPr>
              <a:defRPr/>
            </a:pPr>
            <a:endParaRPr lang="pt-BR"/>
          </a:p>
        </p:txBody>
      </p:sp>
      <p:sp>
        <p:nvSpPr>
          <p:cNvPr id="6" name="Rectangle 6">
            <a:extLst>
              <a:ext uri="{FF2B5EF4-FFF2-40B4-BE49-F238E27FC236}">
                <a16:creationId xmlns:a16="http://schemas.microsoft.com/office/drawing/2014/main" id="{E9F21635-3D5C-827D-4296-BA5BFCA61489}"/>
              </a:ext>
            </a:extLst>
          </p:cNvPr>
          <p:cNvSpPr>
            <a:spLocks noGrp="1" noChangeArrowheads="1"/>
          </p:cNvSpPr>
          <p:nvPr>
            <p:ph type="sldNum" sz="quarter" idx="12"/>
          </p:nvPr>
        </p:nvSpPr>
        <p:spPr>
          <a:ln/>
        </p:spPr>
        <p:txBody>
          <a:bodyPr/>
          <a:lstStyle>
            <a:lvl1pPr>
              <a:defRPr/>
            </a:lvl1pPr>
          </a:lstStyle>
          <a:p>
            <a:pPr>
              <a:defRPr/>
            </a:pPr>
            <a:fld id="{5EAFE09B-3017-4164-84F7-6E0B432D5D52}" type="slidenum">
              <a:rPr lang="pt-BR" altLang="pt-BR"/>
              <a:pPr>
                <a:defRPr/>
              </a:pPr>
              <a:t>‹nº›</a:t>
            </a:fld>
            <a:endParaRPr lang="pt-BR" altLang="pt-BR"/>
          </a:p>
        </p:txBody>
      </p:sp>
    </p:spTree>
    <p:extLst>
      <p:ext uri="{BB962C8B-B14F-4D97-AF65-F5344CB8AC3E}">
        <p14:creationId xmlns:p14="http://schemas.microsoft.com/office/powerpoint/2010/main" val="61060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EBF229B6-83A9-897B-12ED-27C41A52E6E3}"/>
              </a:ext>
            </a:extLst>
          </p:cNvPr>
          <p:cNvSpPr>
            <a:spLocks noGrp="1" noChangeArrowheads="1"/>
          </p:cNvSpPr>
          <p:nvPr>
            <p:ph type="dt" sz="half" idx="10"/>
          </p:nvPr>
        </p:nvSpPr>
        <p:spPr>
          <a:ln/>
        </p:spPr>
        <p:txBody>
          <a:bodyPr/>
          <a:lstStyle>
            <a:lvl1pPr>
              <a:defRPr/>
            </a:lvl1pPr>
          </a:lstStyle>
          <a:p>
            <a:pPr>
              <a:defRPr/>
            </a:pPr>
            <a:endParaRPr lang="pt-BR"/>
          </a:p>
        </p:txBody>
      </p:sp>
      <p:sp>
        <p:nvSpPr>
          <p:cNvPr id="5" name="Rectangle 5">
            <a:extLst>
              <a:ext uri="{FF2B5EF4-FFF2-40B4-BE49-F238E27FC236}">
                <a16:creationId xmlns:a16="http://schemas.microsoft.com/office/drawing/2014/main" id="{D61A64ED-88A0-3E74-CC8F-7FF447407227}"/>
              </a:ext>
            </a:extLst>
          </p:cNvPr>
          <p:cNvSpPr>
            <a:spLocks noGrp="1" noChangeArrowheads="1"/>
          </p:cNvSpPr>
          <p:nvPr>
            <p:ph type="ftr" sz="quarter" idx="11"/>
          </p:nvPr>
        </p:nvSpPr>
        <p:spPr>
          <a:ln/>
        </p:spPr>
        <p:txBody>
          <a:bodyPr/>
          <a:lstStyle>
            <a:lvl1pPr>
              <a:defRPr/>
            </a:lvl1pPr>
          </a:lstStyle>
          <a:p>
            <a:pPr>
              <a:defRPr/>
            </a:pPr>
            <a:endParaRPr lang="pt-BR"/>
          </a:p>
        </p:txBody>
      </p:sp>
      <p:sp>
        <p:nvSpPr>
          <p:cNvPr id="6" name="Rectangle 6">
            <a:extLst>
              <a:ext uri="{FF2B5EF4-FFF2-40B4-BE49-F238E27FC236}">
                <a16:creationId xmlns:a16="http://schemas.microsoft.com/office/drawing/2014/main" id="{17F09C5F-FF7F-2C0D-20B7-77EC15543384}"/>
              </a:ext>
            </a:extLst>
          </p:cNvPr>
          <p:cNvSpPr>
            <a:spLocks noGrp="1" noChangeArrowheads="1"/>
          </p:cNvSpPr>
          <p:nvPr>
            <p:ph type="sldNum" sz="quarter" idx="12"/>
          </p:nvPr>
        </p:nvSpPr>
        <p:spPr>
          <a:ln/>
        </p:spPr>
        <p:txBody>
          <a:bodyPr/>
          <a:lstStyle>
            <a:lvl1pPr>
              <a:defRPr/>
            </a:lvl1pPr>
          </a:lstStyle>
          <a:p>
            <a:pPr>
              <a:defRPr/>
            </a:pPr>
            <a:fld id="{9A21FB60-023B-462A-962A-70506F80BA32}" type="slidenum">
              <a:rPr lang="pt-BR" altLang="pt-BR"/>
              <a:pPr>
                <a:defRPr/>
              </a:pPr>
              <a:t>‹nº›</a:t>
            </a:fld>
            <a:endParaRPr lang="pt-BR" altLang="pt-BR"/>
          </a:p>
        </p:txBody>
      </p:sp>
    </p:spTree>
    <p:extLst>
      <p:ext uri="{BB962C8B-B14F-4D97-AF65-F5344CB8AC3E}">
        <p14:creationId xmlns:p14="http://schemas.microsoft.com/office/powerpoint/2010/main" val="3420959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2274579" y="27759707"/>
            <a:ext cx="24480362" cy="8580204"/>
          </a:xfrm>
        </p:spPr>
        <p:txBody>
          <a:bodyPr anchor="t"/>
          <a:lstStyle>
            <a:lvl1pPr algn="l">
              <a:defRPr sz="4363" b="1" cap="all"/>
            </a:lvl1pPr>
          </a:lstStyle>
          <a:p>
            <a:r>
              <a:rPr lang="pt-BR"/>
              <a:t>Clique para editar o título mestre</a:t>
            </a:r>
          </a:p>
        </p:txBody>
      </p:sp>
      <p:sp>
        <p:nvSpPr>
          <p:cNvPr id="3" name="Espaço Reservado para Texto 2"/>
          <p:cNvSpPr>
            <a:spLocks noGrp="1"/>
          </p:cNvSpPr>
          <p:nvPr>
            <p:ph type="body" idx="1"/>
          </p:nvPr>
        </p:nvSpPr>
        <p:spPr>
          <a:xfrm>
            <a:off x="2274579" y="18311178"/>
            <a:ext cx="24480362" cy="9448529"/>
          </a:xfrm>
        </p:spPr>
        <p:txBody>
          <a:bodyPr anchor="b"/>
          <a:lstStyle>
            <a:lvl1pPr marL="0" indent="0">
              <a:buNone/>
              <a:defRPr sz="2181"/>
            </a:lvl1pPr>
            <a:lvl2pPr marL="498730" indent="0">
              <a:buNone/>
              <a:defRPr sz="1964"/>
            </a:lvl2pPr>
            <a:lvl3pPr marL="997458" indent="0">
              <a:buNone/>
              <a:defRPr sz="1745"/>
            </a:lvl3pPr>
            <a:lvl4pPr marL="1496188" indent="0">
              <a:buNone/>
              <a:defRPr sz="1528"/>
            </a:lvl4pPr>
            <a:lvl5pPr marL="1994918" indent="0">
              <a:buNone/>
              <a:defRPr sz="1528"/>
            </a:lvl5pPr>
            <a:lvl6pPr marL="2493647" indent="0">
              <a:buNone/>
              <a:defRPr sz="1528"/>
            </a:lvl6pPr>
            <a:lvl7pPr marL="2992376" indent="0">
              <a:buNone/>
              <a:defRPr sz="1528"/>
            </a:lvl7pPr>
            <a:lvl8pPr marL="3491106" indent="0">
              <a:buNone/>
              <a:defRPr sz="1528"/>
            </a:lvl8pPr>
            <a:lvl9pPr marL="3989835" indent="0">
              <a:buNone/>
              <a:defRPr sz="1528"/>
            </a:lvl9pPr>
          </a:lstStyle>
          <a:p>
            <a:pPr lvl="0"/>
            <a:r>
              <a:rPr lang="pt-BR"/>
              <a:t>Clique para editar o texto mestre</a:t>
            </a:r>
          </a:p>
        </p:txBody>
      </p:sp>
      <p:sp>
        <p:nvSpPr>
          <p:cNvPr id="4" name="Rectangle 4">
            <a:extLst>
              <a:ext uri="{FF2B5EF4-FFF2-40B4-BE49-F238E27FC236}">
                <a16:creationId xmlns:a16="http://schemas.microsoft.com/office/drawing/2014/main" id="{C6AF2154-87AD-2BD7-3127-60B1FAB226F5}"/>
              </a:ext>
            </a:extLst>
          </p:cNvPr>
          <p:cNvSpPr>
            <a:spLocks noGrp="1" noChangeArrowheads="1"/>
          </p:cNvSpPr>
          <p:nvPr>
            <p:ph type="dt" sz="half" idx="10"/>
          </p:nvPr>
        </p:nvSpPr>
        <p:spPr>
          <a:ln/>
        </p:spPr>
        <p:txBody>
          <a:bodyPr/>
          <a:lstStyle>
            <a:lvl1pPr>
              <a:defRPr/>
            </a:lvl1pPr>
          </a:lstStyle>
          <a:p>
            <a:pPr>
              <a:defRPr/>
            </a:pPr>
            <a:endParaRPr lang="pt-BR"/>
          </a:p>
        </p:txBody>
      </p:sp>
      <p:sp>
        <p:nvSpPr>
          <p:cNvPr id="5" name="Rectangle 5">
            <a:extLst>
              <a:ext uri="{FF2B5EF4-FFF2-40B4-BE49-F238E27FC236}">
                <a16:creationId xmlns:a16="http://schemas.microsoft.com/office/drawing/2014/main" id="{E8C12FD7-AA8A-B982-D62F-FF4E54829708}"/>
              </a:ext>
            </a:extLst>
          </p:cNvPr>
          <p:cNvSpPr>
            <a:spLocks noGrp="1" noChangeArrowheads="1"/>
          </p:cNvSpPr>
          <p:nvPr>
            <p:ph type="ftr" sz="quarter" idx="11"/>
          </p:nvPr>
        </p:nvSpPr>
        <p:spPr>
          <a:ln/>
        </p:spPr>
        <p:txBody>
          <a:bodyPr/>
          <a:lstStyle>
            <a:lvl1pPr>
              <a:defRPr/>
            </a:lvl1pPr>
          </a:lstStyle>
          <a:p>
            <a:pPr>
              <a:defRPr/>
            </a:pPr>
            <a:endParaRPr lang="pt-BR"/>
          </a:p>
        </p:txBody>
      </p:sp>
      <p:sp>
        <p:nvSpPr>
          <p:cNvPr id="6" name="Rectangle 6">
            <a:extLst>
              <a:ext uri="{FF2B5EF4-FFF2-40B4-BE49-F238E27FC236}">
                <a16:creationId xmlns:a16="http://schemas.microsoft.com/office/drawing/2014/main" id="{EB6BEDB3-CB92-A0BF-86B4-6133671279F6}"/>
              </a:ext>
            </a:extLst>
          </p:cNvPr>
          <p:cNvSpPr>
            <a:spLocks noGrp="1" noChangeArrowheads="1"/>
          </p:cNvSpPr>
          <p:nvPr>
            <p:ph type="sldNum" sz="quarter" idx="12"/>
          </p:nvPr>
        </p:nvSpPr>
        <p:spPr>
          <a:ln/>
        </p:spPr>
        <p:txBody>
          <a:bodyPr/>
          <a:lstStyle>
            <a:lvl1pPr>
              <a:defRPr/>
            </a:lvl1pPr>
          </a:lstStyle>
          <a:p>
            <a:pPr>
              <a:defRPr/>
            </a:pPr>
            <a:fld id="{9F67D6D7-F0EC-498B-A020-C665DDFD3E7E}" type="slidenum">
              <a:rPr lang="pt-BR" altLang="pt-BR"/>
              <a:pPr>
                <a:defRPr/>
              </a:pPr>
              <a:t>‹nº›</a:t>
            </a:fld>
            <a:endParaRPr lang="pt-BR" altLang="pt-BR"/>
          </a:p>
        </p:txBody>
      </p:sp>
    </p:spTree>
    <p:extLst>
      <p:ext uri="{BB962C8B-B14F-4D97-AF65-F5344CB8AC3E}">
        <p14:creationId xmlns:p14="http://schemas.microsoft.com/office/powerpoint/2010/main" val="3366302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2160032" y="12479088"/>
            <a:ext cx="12152907" cy="25920000"/>
          </a:xfrm>
        </p:spPr>
        <p:txBody>
          <a:bodyPr/>
          <a:lstStyle>
            <a:lvl1pPr>
              <a:defRPr sz="3054"/>
            </a:lvl1pPr>
            <a:lvl2pPr>
              <a:defRPr sz="2618"/>
            </a:lvl2pPr>
            <a:lvl3pPr>
              <a:defRPr sz="2181"/>
            </a:lvl3pPr>
            <a:lvl4pPr>
              <a:defRPr sz="1964"/>
            </a:lvl4pPr>
            <a:lvl5pPr>
              <a:defRPr sz="1964"/>
            </a:lvl5pPr>
            <a:lvl6pPr>
              <a:defRPr sz="1964"/>
            </a:lvl6pPr>
            <a:lvl7pPr>
              <a:defRPr sz="1964"/>
            </a:lvl7pPr>
            <a:lvl8pPr>
              <a:defRPr sz="1964"/>
            </a:lvl8pPr>
            <a:lvl9pPr>
              <a:defRPr sz="1964"/>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14487488" y="12479088"/>
            <a:ext cx="12152907" cy="25920000"/>
          </a:xfrm>
        </p:spPr>
        <p:txBody>
          <a:bodyPr/>
          <a:lstStyle>
            <a:lvl1pPr>
              <a:defRPr sz="3054"/>
            </a:lvl1pPr>
            <a:lvl2pPr>
              <a:defRPr sz="2618"/>
            </a:lvl2pPr>
            <a:lvl3pPr>
              <a:defRPr sz="2181"/>
            </a:lvl3pPr>
            <a:lvl4pPr>
              <a:defRPr sz="1964"/>
            </a:lvl4pPr>
            <a:lvl5pPr>
              <a:defRPr sz="1964"/>
            </a:lvl5pPr>
            <a:lvl6pPr>
              <a:defRPr sz="1964"/>
            </a:lvl6pPr>
            <a:lvl7pPr>
              <a:defRPr sz="1964"/>
            </a:lvl7pPr>
            <a:lvl8pPr>
              <a:defRPr sz="1964"/>
            </a:lvl8pPr>
            <a:lvl9pPr>
              <a:defRPr sz="1964"/>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4">
            <a:extLst>
              <a:ext uri="{FF2B5EF4-FFF2-40B4-BE49-F238E27FC236}">
                <a16:creationId xmlns:a16="http://schemas.microsoft.com/office/drawing/2014/main" id="{F777E158-F137-7F89-9053-7FDB7BA67AA0}"/>
              </a:ext>
            </a:extLst>
          </p:cNvPr>
          <p:cNvSpPr>
            <a:spLocks noGrp="1" noChangeArrowheads="1"/>
          </p:cNvSpPr>
          <p:nvPr>
            <p:ph type="dt" sz="half" idx="10"/>
          </p:nvPr>
        </p:nvSpPr>
        <p:spPr>
          <a:ln/>
        </p:spPr>
        <p:txBody>
          <a:bodyPr/>
          <a:lstStyle>
            <a:lvl1pPr>
              <a:defRPr/>
            </a:lvl1pPr>
          </a:lstStyle>
          <a:p>
            <a:pPr>
              <a:defRPr/>
            </a:pPr>
            <a:endParaRPr lang="pt-BR"/>
          </a:p>
        </p:txBody>
      </p:sp>
      <p:sp>
        <p:nvSpPr>
          <p:cNvPr id="6" name="Rectangle 5">
            <a:extLst>
              <a:ext uri="{FF2B5EF4-FFF2-40B4-BE49-F238E27FC236}">
                <a16:creationId xmlns:a16="http://schemas.microsoft.com/office/drawing/2014/main" id="{AA34ADEC-A062-160E-42A6-B20AC7AC2F2D}"/>
              </a:ext>
            </a:extLst>
          </p:cNvPr>
          <p:cNvSpPr>
            <a:spLocks noGrp="1" noChangeArrowheads="1"/>
          </p:cNvSpPr>
          <p:nvPr>
            <p:ph type="ftr" sz="quarter" idx="11"/>
          </p:nvPr>
        </p:nvSpPr>
        <p:spPr>
          <a:ln/>
        </p:spPr>
        <p:txBody>
          <a:bodyPr/>
          <a:lstStyle>
            <a:lvl1pPr>
              <a:defRPr/>
            </a:lvl1pPr>
          </a:lstStyle>
          <a:p>
            <a:pPr>
              <a:defRPr/>
            </a:pPr>
            <a:endParaRPr lang="pt-BR"/>
          </a:p>
        </p:txBody>
      </p:sp>
      <p:sp>
        <p:nvSpPr>
          <p:cNvPr id="7" name="Rectangle 6">
            <a:extLst>
              <a:ext uri="{FF2B5EF4-FFF2-40B4-BE49-F238E27FC236}">
                <a16:creationId xmlns:a16="http://schemas.microsoft.com/office/drawing/2014/main" id="{CE548FC0-919F-94DB-58D6-414730EE3FFB}"/>
              </a:ext>
            </a:extLst>
          </p:cNvPr>
          <p:cNvSpPr>
            <a:spLocks noGrp="1" noChangeArrowheads="1"/>
          </p:cNvSpPr>
          <p:nvPr>
            <p:ph type="sldNum" sz="quarter" idx="12"/>
          </p:nvPr>
        </p:nvSpPr>
        <p:spPr>
          <a:ln/>
        </p:spPr>
        <p:txBody>
          <a:bodyPr/>
          <a:lstStyle>
            <a:lvl1pPr>
              <a:defRPr/>
            </a:lvl1pPr>
          </a:lstStyle>
          <a:p>
            <a:pPr>
              <a:defRPr/>
            </a:pPr>
            <a:fld id="{0EFA165A-59DF-4A8A-A8B0-E83CBCA096AF}" type="slidenum">
              <a:rPr lang="pt-BR" altLang="pt-BR"/>
              <a:pPr>
                <a:defRPr/>
              </a:pPr>
              <a:t>‹nº›</a:t>
            </a:fld>
            <a:endParaRPr lang="pt-BR" altLang="pt-BR"/>
          </a:p>
        </p:txBody>
      </p:sp>
    </p:spTree>
    <p:extLst>
      <p:ext uri="{BB962C8B-B14F-4D97-AF65-F5344CB8AC3E}">
        <p14:creationId xmlns:p14="http://schemas.microsoft.com/office/powerpoint/2010/main" val="3091262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440025" y="1730929"/>
            <a:ext cx="25920383" cy="7198516"/>
          </a:xfrm>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1440024" y="9669906"/>
            <a:ext cx="12725643" cy="4030558"/>
          </a:xfrm>
        </p:spPr>
        <p:txBody>
          <a:bodyPr anchor="b"/>
          <a:lstStyle>
            <a:lvl1pPr marL="0" indent="0">
              <a:buNone/>
              <a:defRPr sz="2618" b="1"/>
            </a:lvl1pPr>
            <a:lvl2pPr marL="498730" indent="0">
              <a:buNone/>
              <a:defRPr sz="2181" b="1"/>
            </a:lvl2pPr>
            <a:lvl3pPr marL="997458" indent="0">
              <a:buNone/>
              <a:defRPr sz="1964" b="1"/>
            </a:lvl3pPr>
            <a:lvl4pPr marL="1496188" indent="0">
              <a:buNone/>
              <a:defRPr sz="1745" b="1"/>
            </a:lvl4pPr>
            <a:lvl5pPr marL="1994918" indent="0">
              <a:buNone/>
              <a:defRPr sz="1745" b="1"/>
            </a:lvl5pPr>
            <a:lvl6pPr marL="2493647" indent="0">
              <a:buNone/>
              <a:defRPr sz="1745" b="1"/>
            </a:lvl6pPr>
            <a:lvl7pPr marL="2992376" indent="0">
              <a:buNone/>
              <a:defRPr sz="1745" b="1"/>
            </a:lvl7pPr>
            <a:lvl8pPr marL="3491106" indent="0">
              <a:buNone/>
              <a:defRPr sz="1745" b="1"/>
            </a:lvl8pPr>
            <a:lvl9pPr marL="3989835" indent="0">
              <a:buNone/>
              <a:defRPr sz="1745" b="1"/>
            </a:lvl9pPr>
          </a:lstStyle>
          <a:p>
            <a:pPr lvl="0"/>
            <a:r>
              <a:rPr lang="pt-BR"/>
              <a:t>Clique para editar o texto mestre</a:t>
            </a:r>
          </a:p>
        </p:txBody>
      </p:sp>
      <p:sp>
        <p:nvSpPr>
          <p:cNvPr id="4" name="Espaço Reservado para Conteúdo 3"/>
          <p:cNvSpPr>
            <a:spLocks noGrp="1"/>
          </p:cNvSpPr>
          <p:nvPr>
            <p:ph sz="half" idx="2"/>
          </p:nvPr>
        </p:nvSpPr>
        <p:spPr>
          <a:xfrm>
            <a:off x="1440024" y="13700467"/>
            <a:ext cx="12725643" cy="24889460"/>
          </a:xfrm>
        </p:spPr>
        <p:txBody>
          <a:bodyPr/>
          <a:lstStyle>
            <a:lvl1pPr>
              <a:defRPr sz="2618"/>
            </a:lvl1pPr>
            <a:lvl2pPr>
              <a:defRPr sz="2181"/>
            </a:lvl2pPr>
            <a:lvl3pPr>
              <a:defRPr sz="1964"/>
            </a:lvl3pPr>
            <a:lvl4pPr>
              <a:defRPr sz="1745"/>
            </a:lvl4pPr>
            <a:lvl5pPr>
              <a:defRPr sz="1745"/>
            </a:lvl5pPr>
            <a:lvl6pPr>
              <a:defRPr sz="1745"/>
            </a:lvl6pPr>
            <a:lvl7pPr>
              <a:defRPr sz="1745"/>
            </a:lvl7pPr>
            <a:lvl8pPr>
              <a:defRPr sz="1745"/>
            </a:lvl8pPr>
            <a:lvl9pPr>
              <a:defRPr sz="1745"/>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14631126" y="9669906"/>
            <a:ext cx="12729278" cy="4030558"/>
          </a:xfrm>
        </p:spPr>
        <p:txBody>
          <a:bodyPr anchor="b"/>
          <a:lstStyle>
            <a:lvl1pPr marL="0" indent="0">
              <a:buNone/>
              <a:defRPr sz="2618" b="1"/>
            </a:lvl1pPr>
            <a:lvl2pPr marL="498730" indent="0">
              <a:buNone/>
              <a:defRPr sz="2181" b="1"/>
            </a:lvl2pPr>
            <a:lvl3pPr marL="997458" indent="0">
              <a:buNone/>
              <a:defRPr sz="1964" b="1"/>
            </a:lvl3pPr>
            <a:lvl4pPr marL="1496188" indent="0">
              <a:buNone/>
              <a:defRPr sz="1745" b="1"/>
            </a:lvl4pPr>
            <a:lvl5pPr marL="1994918" indent="0">
              <a:buNone/>
              <a:defRPr sz="1745" b="1"/>
            </a:lvl5pPr>
            <a:lvl6pPr marL="2493647" indent="0">
              <a:buNone/>
              <a:defRPr sz="1745" b="1"/>
            </a:lvl6pPr>
            <a:lvl7pPr marL="2992376" indent="0">
              <a:buNone/>
              <a:defRPr sz="1745" b="1"/>
            </a:lvl7pPr>
            <a:lvl8pPr marL="3491106" indent="0">
              <a:buNone/>
              <a:defRPr sz="1745" b="1"/>
            </a:lvl8pPr>
            <a:lvl9pPr marL="3989835" indent="0">
              <a:buNone/>
              <a:defRPr sz="1745" b="1"/>
            </a:lvl9pPr>
          </a:lstStyle>
          <a:p>
            <a:pPr lvl="0"/>
            <a:r>
              <a:rPr lang="pt-BR"/>
              <a:t>Clique para editar o texto mestre</a:t>
            </a:r>
          </a:p>
        </p:txBody>
      </p:sp>
      <p:sp>
        <p:nvSpPr>
          <p:cNvPr id="6" name="Espaço Reservado para Conteúdo 5"/>
          <p:cNvSpPr>
            <a:spLocks noGrp="1"/>
          </p:cNvSpPr>
          <p:nvPr>
            <p:ph sz="quarter" idx="4"/>
          </p:nvPr>
        </p:nvSpPr>
        <p:spPr>
          <a:xfrm>
            <a:off x="14631126" y="13700467"/>
            <a:ext cx="12729278" cy="24889460"/>
          </a:xfrm>
        </p:spPr>
        <p:txBody>
          <a:bodyPr/>
          <a:lstStyle>
            <a:lvl1pPr>
              <a:defRPr sz="2618"/>
            </a:lvl1pPr>
            <a:lvl2pPr>
              <a:defRPr sz="2181"/>
            </a:lvl2pPr>
            <a:lvl3pPr>
              <a:defRPr sz="1964"/>
            </a:lvl3pPr>
            <a:lvl4pPr>
              <a:defRPr sz="1745"/>
            </a:lvl4pPr>
            <a:lvl5pPr>
              <a:defRPr sz="1745"/>
            </a:lvl5pPr>
            <a:lvl6pPr>
              <a:defRPr sz="1745"/>
            </a:lvl6pPr>
            <a:lvl7pPr>
              <a:defRPr sz="1745"/>
            </a:lvl7pPr>
            <a:lvl8pPr>
              <a:defRPr sz="1745"/>
            </a:lvl8pPr>
            <a:lvl9pPr>
              <a:defRPr sz="1745"/>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4">
            <a:extLst>
              <a:ext uri="{FF2B5EF4-FFF2-40B4-BE49-F238E27FC236}">
                <a16:creationId xmlns:a16="http://schemas.microsoft.com/office/drawing/2014/main" id="{1F3A0192-3EA5-42E5-0110-DD41FE213118}"/>
              </a:ext>
            </a:extLst>
          </p:cNvPr>
          <p:cNvSpPr>
            <a:spLocks noGrp="1" noChangeArrowheads="1"/>
          </p:cNvSpPr>
          <p:nvPr>
            <p:ph type="dt" sz="half" idx="10"/>
          </p:nvPr>
        </p:nvSpPr>
        <p:spPr>
          <a:ln/>
        </p:spPr>
        <p:txBody>
          <a:bodyPr/>
          <a:lstStyle>
            <a:lvl1pPr>
              <a:defRPr/>
            </a:lvl1pPr>
          </a:lstStyle>
          <a:p>
            <a:pPr>
              <a:defRPr/>
            </a:pPr>
            <a:endParaRPr lang="pt-BR"/>
          </a:p>
        </p:txBody>
      </p:sp>
      <p:sp>
        <p:nvSpPr>
          <p:cNvPr id="8" name="Rectangle 5">
            <a:extLst>
              <a:ext uri="{FF2B5EF4-FFF2-40B4-BE49-F238E27FC236}">
                <a16:creationId xmlns:a16="http://schemas.microsoft.com/office/drawing/2014/main" id="{B0F1A536-63B5-F87B-3299-479D63A1DF5B}"/>
              </a:ext>
            </a:extLst>
          </p:cNvPr>
          <p:cNvSpPr>
            <a:spLocks noGrp="1" noChangeArrowheads="1"/>
          </p:cNvSpPr>
          <p:nvPr>
            <p:ph type="ftr" sz="quarter" idx="11"/>
          </p:nvPr>
        </p:nvSpPr>
        <p:spPr>
          <a:ln/>
        </p:spPr>
        <p:txBody>
          <a:bodyPr/>
          <a:lstStyle>
            <a:lvl1pPr>
              <a:defRPr/>
            </a:lvl1pPr>
          </a:lstStyle>
          <a:p>
            <a:pPr>
              <a:defRPr/>
            </a:pPr>
            <a:endParaRPr lang="pt-BR"/>
          </a:p>
        </p:txBody>
      </p:sp>
      <p:sp>
        <p:nvSpPr>
          <p:cNvPr id="9" name="Rectangle 6">
            <a:extLst>
              <a:ext uri="{FF2B5EF4-FFF2-40B4-BE49-F238E27FC236}">
                <a16:creationId xmlns:a16="http://schemas.microsoft.com/office/drawing/2014/main" id="{1932FE3E-15A5-B926-7130-872FE8EE069C}"/>
              </a:ext>
            </a:extLst>
          </p:cNvPr>
          <p:cNvSpPr>
            <a:spLocks noGrp="1" noChangeArrowheads="1"/>
          </p:cNvSpPr>
          <p:nvPr>
            <p:ph type="sldNum" sz="quarter" idx="12"/>
          </p:nvPr>
        </p:nvSpPr>
        <p:spPr>
          <a:ln/>
        </p:spPr>
        <p:txBody>
          <a:bodyPr/>
          <a:lstStyle>
            <a:lvl1pPr>
              <a:defRPr/>
            </a:lvl1pPr>
          </a:lstStyle>
          <a:p>
            <a:pPr>
              <a:defRPr/>
            </a:pPr>
            <a:fld id="{BD10DD9B-0093-474B-8B43-9E28CE791766}" type="slidenum">
              <a:rPr lang="pt-BR" altLang="pt-BR"/>
              <a:pPr>
                <a:defRPr/>
              </a:pPr>
              <a:t>‹nº›</a:t>
            </a:fld>
            <a:endParaRPr lang="pt-BR" altLang="pt-BR"/>
          </a:p>
        </p:txBody>
      </p:sp>
    </p:spTree>
    <p:extLst>
      <p:ext uri="{BB962C8B-B14F-4D97-AF65-F5344CB8AC3E}">
        <p14:creationId xmlns:p14="http://schemas.microsoft.com/office/powerpoint/2010/main" val="864658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Rectangle 4">
            <a:extLst>
              <a:ext uri="{FF2B5EF4-FFF2-40B4-BE49-F238E27FC236}">
                <a16:creationId xmlns:a16="http://schemas.microsoft.com/office/drawing/2014/main" id="{665CDF52-5A95-2A0A-82A6-F6F7FB2E7DBF}"/>
              </a:ext>
            </a:extLst>
          </p:cNvPr>
          <p:cNvSpPr>
            <a:spLocks noGrp="1" noChangeArrowheads="1"/>
          </p:cNvSpPr>
          <p:nvPr>
            <p:ph type="dt" sz="half" idx="10"/>
          </p:nvPr>
        </p:nvSpPr>
        <p:spPr>
          <a:ln/>
        </p:spPr>
        <p:txBody>
          <a:bodyPr/>
          <a:lstStyle>
            <a:lvl1pPr>
              <a:defRPr/>
            </a:lvl1pPr>
          </a:lstStyle>
          <a:p>
            <a:pPr>
              <a:defRPr/>
            </a:pPr>
            <a:endParaRPr lang="pt-BR"/>
          </a:p>
        </p:txBody>
      </p:sp>
      <p:sp>
        <p:nvSpPr>
          <p:cNvPr id="4" name="Rectangle 5">
            <a:extLst>
              <a:ext uri="{FF2B5EF4-FFF2-40B4-BE49-F238E27FC236}">
                <a16:creationId xmlns:a16="http://schemas.microsoft.com/office/drawing/2014/main" id="{C0DECE5D-70C0-DCFD-0A38-C61305EEEB77}"/>
              </a:ext>
            </a:extLst>
          </p:cNvPr>
          <p:cNvSpPr>
            <a:spLocks noGrp="1" noChangeArrowheads="1"/>
          </p:cNvSpPr>
          <p:nvPr>
            <p:ph type="ftr" sz="quarter" idx="11"/>
          </p:nvPr>
        </p:nvSpPr>
        <p:spPr>
          <a:ln/>
        </p:spPr>
        <p:txBody>
          <a:bodyPr/>
          <a:lstStyle>
            <a:lvl1pPr>
              <a:defRPr/>
            </a:lvl1pPr>
          </a:lstStyle>
          <a:p>
            <a:pPr>
              <a:defRPr/>
            </a:pPr>
            <a:endParaRPr lang="pt-BR"/>
          </a:p>
        </p:txBody>
      </p:sp>
      <p:sp>
        <p:nvSpPr>
          <p:cNvPr id="5" name="Rectangle 6">
            <a:extLst>
              <a:ext uri="{FF2B5EF4-FFF2-40B4-BE49-F238E27FC236}">
                <a16:creationId xmlns:a16="http://schemas.microsoft.com/office/drawing/2014/main" id="{8D54245C-5A8F-4A9B-9EAE-AD91BA84733B}"/>
              </a:ext>
            </a:extLst>
          </p:cNvPr>
          <p:cNvSpPr>
            <a:spLocks noGrp="1" noChangeArrowheads="1"/>
          </p:cNvSpPr>
          <p:nvPr>
            <p:ph type="sldNum" sz="quarter" idx="12"/>
          </p:nvPr>
        </p:nvSpPr>
        <p:spPr>
          <a:ln/>
        </p:spPr>
        <p:txBody>
          <a:bodyPr/>
          <a:lstStyle>
            <a:lvl1pPr>
              <a:defRPr/>
            </a:lvl1pPr>
          </a:lstStyle>
          <a:p>
            <a:pPr>
              <a:defRPr/>
            </a:pPr>
            <a:fld id="{EAF472A8-1D5C-4F4A-A3B1-F10A9BCA8EE5}" type="slidenum">
              <a:rPr lang="pt-BR" altLang="pt-BR"/>
              <a:pPr>
                <a:defRPr/>
              </a:pPr>
              <a:t>‹nº›</a:t>
            </a:fld>
            <a:endParaRPr lang="pt-BR" altLang="pt-BR"/>
          </a:p>
        </p:txBody>
      </p:sp>
    </p:spTree>
    <p:extLst>
      <p:ext uri="{BB962C8B-B14F-4D97-AF65-F5344CB8AC3E}">
        <p14:creationId xmlns:p14="http://schemas.microsoft.com/office/powerpoint/2010/main" val="1226081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B6DE1B5-218B-44FC-9995-D904585AC527}"/>
              </a:ext>
            </a:extLst>
          </p:cNvPr>
          <p:cNvSpPr>
            <a:spLocks noGrp="1" noChangeArrowheads="1"/>
          </p:cNvSpPr>
          <p:nvPr>
            <p:ph type="dt" sz="half" idx="10"/>
          </p:nvPr>
        </p:nvSpPr>
        <p:spPr>
          <a:ln/>
        </p:spPr>
        <p:txBody>
          <a:bodyPr/>
          <a:lstStyle>
            <a:lvl1pPr>
              <a:defRPr/>
            </a:lvl1pPr>
          </a:lstStyle>
          <a:p>
            <a:pPr>
              <a:defRPr/>
            </a:pPr>
            <a:endParaRPr lang="pt-BR"/>
          </a:p>
        </p:txBody>
      </p:sp>
      <p:sp>
        <p:nvSpPr>
          <p:cNvPr id="3" name="Rectangle 5">
            <a:extLst>
              <a:ext uri="{FF2B5EF4-FFF2-40B4-BE49-F238E27FC236}">
                <a16:creationId xmlns:a16="http://schemas.microsoft.com/office/drawing/2014/main" id="{281BC6CE-6081-9B64-129E-A2EF06A2DA0F}"/>
              </a:ext>
            </a:extLst>
          </p:cNvPr>
          <p:cNvSpPr>
            <a:spLocks noGrp="1" noChangeArrowheads="1"/>
          </p:cNvSpPr>
          <p:nvPr>
            <p:ph type="ftr" sz="quarter" idx="11"/>
          </p:nvPr>
        </p:nvSpPr>
        <p:spPr>
          <a:ln/>
        </p:spPr>
        <p:txBody>
          <a:bodyPr/>
          <a:lstStyle>
            <a:lvl1pPr>
              <a:defRPr/>
            </a:lvl1pPr>
          </a:lstStyle>
          <a:p>
            <a:pPr>
              <a:defRPr/>
            </a:pPr>
            <a:endParaRPr lang="pt-BR"/>
          </a:p>
        </p:txBody>
      </p:sp>
      <p:sp>
        <p:nvSpPr>
          <p:cNvPr id="4" name="Rectangle 6">
            <a:extLst>
              <a:ext uri="{FF2B5EF4-FFF2-40B4-BE49-F238E27FC236}">
                <a16:creationId xmlns:a16="http://schemas.microsoft.com/office/drawing/2014/main" id="{5B92CCE8-BE73-69B4-D131-903A3044AE8F}"/>
              </a:ext>
            </a:extLst>
          </p:cNvPr>
          <p:cNvSpPr>
            <a:spLocks noGrp="1" noChangeArrowheads="1"/>
          </p:cNvSpPr>
          <p:nvPr>
            <p:ph type="sldNum" sz="quarter" idx="12"/>
          </p:nvPr>
        </p:nvSpPr>
        <p:spPr>
          <a:ln/>
        </p:spPr>
        <p:txBody>
          <a:bodyPr/>
          <a:lstStyle>
            <a:lvl1pPr>
              <a:defRPr/>
            </a:lvl1pPr>
          </a:lstStyle>
          <a:p>
            <a:pPr>
              <a:defRPr/>
            </a:pPr>
            <a:fld id="{8552E06B-017F-4F96-87A9-2971904FD0D3}" type="slidenum">
              <a:rPr lang="pt-BR" altLang="pt-BR"/>
              <a:pPr>
                <a:defRPr/>
              </a:pPr>
              <a:t>‹nº›</a:t>
            </a:fld>
            <a:endParaRPr lang="pt-BR" altLang="pt-BR"/>
          </a:p>
        </p:txBody>
      </p:sp>
    </p:spTree>
    <p:extLst>
      <p:ext uri="{BB962C8B-B14F-4D97-AF65-F5344CB8AC3E}">
        <p14:creationId xmlns:p14="http://schemas.microsoft.com/office/powerpoint/2010/main" val="1927950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40021" y="1719479"/>
            <a:ext cx="9474686" cy="7320655"/>
          </a:xfrm>
        </p:spPr>
        <p:txBody>
          <a:bodyPr anchor="b"/>
          <a:lstStyle>
            <a:lvl1pPr algn="l">
              <a:defRPr sz="2181" b="1"/>
            </a:lvl1pPr>
          </a:lstStyle>
          <a:p>
            <a:r>
              <a:rPr lang="pt-BR"/>
              <a:t>Clique para editar o título mestre</a:t>
            </a:r>
          </a:p>
        </p:txBody>
      </p:sp>
      <p:sp>
        <p:nvSpPr>
          <p:cNvPr id="3" name="Espaço Reservado para Conteúdo 2"/>
          <p:cNvSpPr>
            <a:spLocks noGrp="1"/>
          </p:cNvSpPr>
          <p:nvPr>
            <p:ph idx="1"/>
          </p:nvPr>
        </p:nvSpPr>
        <p:spPr>
          <a:xfrm>
            <a:off x="11260167" y="1719476"/>
            <a:ext cx="16100236" cy="36870448"/>
          </a:xfrm>
        </p:spPr>
        <p:txBody>
          <a:bodyPr/>
          <a:lstStyle>
            <a:lvl1pPr>
              <a:defRPr sz="3490"/>
            </a:lvl1pPr>
            <a:lvl2pPr>
              <a:defRPr sz="3054"/>
            </a:lvl2pPr>
            <a:lvl3pPr>
              <a:defRPr sz="2618"/>
            </a:lvl3pPr>
            <a:lvl4pPr>
              <a:defRPr sz="2181"/>
            </a:lvl4pPr>
            <a:lvl5pPr>
              <a:defRPr sz="2181"/>
            </a:lvl5pPr>
            <a:lvl6pPr>
              <a:defRPr sz="2181"/>
            </a:lvl6pPr>
            <a:lvl7pPr>
              <a:defRPr sz="2181"/>
            </a:lvl7pPr>
            <a:lvl8pPr>
              <a:defRPr sz="2181"/>
            </a:lvl8pPr>
            <a:lvl9pPr>
              <a:defRPr sz="2181"/>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1440021" y="9040131"/>
            <a:ext cx="9474686" cy="29549793"/>
          </a:xfrm>
        </p:spPr>
        <p:txBody>
          <a:bodyPr/>
          <a:lstStyle>
            <a:lvl1pPr marL="0" indent="0">
              <a:buNone/>
              <a:defRPr sz="1528"/>
            </a:lvl1pPr>
            <a:lvl2pPr marL="498730" indent="0">
              <a:buNone/>
              <a:defRPr sz="1309"/>
            </a:lvl2pPr>
            <a:lvl3pPr marL="997458" indent="0">
              <a:buNone/>
              <a:defRPr sz="1091"/>
            </a:lvl3pPr>
            <a:lvl4pPr marL="1496188" indent="0">
              <a:buNone/>
              <a:defRPr sz="981"/>
            </a:lvl4pPr>
            <a:lvl5pPr marL="1994918" indent="0">
              <a:buNone/>
              <a:defRPr sz="981"/>
            </a:lvl5pPr>
            <a:lvl6pPr marL="2493647" indent="0">
              <a:buNone/>
              <a:defRPr sz="981"/>
            </a:lvl6pPr>
            <a:lvl7pPr marL="2992376" indent="0">
              <a:buNone/>
              <a:defRPr sz="981"/>
            </a:lvl7pPr>
            <a:lvl8pPr marL="3491106" indent="0">
              <a:buNone/>
              <a:defRPr sz="981"/>
            </a:lvl8pPr>
            <a:lvl9pPr marL="3989835" indent="0">
              <a:buNone/>
              <a:defRPr sz="981"/>
            </a:lvl9pPr>
          </a:lstStyle>
          <a:p>
            <a:pPr lvl="0"/>
            <a:r>
              <a:rPr lang="pt-BR"/>
              <a:t>Clique para editar o texto mestre</a:t>
            </a:r>
          </a:p>
        </p:txBody>
      </p:sp>
      <p:sp>
        <p:nvSpPr>
          <p:cNvPr id="5" name="Rectangle 4">
            <a:extLst>
              <a:ext uri="{FF2B5EF4-FFF2-40B4-BE49-F238E27FC236}">
                <a16:creationId xmlns:a16="http://schemas.microsoft.com/office/drawing/2014/main" id="{09B6EE1F-A16F-C4CC-5261-E8F1A01AD6DF}"/>
              </a:ext>
            </a:extLst>
          </p:cNvPr>
          <p:cNvSpPr>
            <a:spLocks noGrp="1" noChangeArrowheads="1"/>
          </p:cNvSpPr>
          <p:nvPr>
            <p:ph type="dt" sz="half" idx="10"/>
          </p:nvPr>
        </p:nvSpPr>
        <p:spPr>
          <a:ln/>
        </p:spPr>
        <p:txBody>
          <a:bodyPr/>
          <a:lstStyle>
            <a:lvl1pPr>
              <a:defRPr/>
            </a:lvl1pPr>
          </a:lstStyle>
          <a:p>
            <a:pPr>
              <a:defRPr/>
            </a:pPr>
            <a:endParaRPr lang="pt-BR"/>
          </a:p>
        </p:txBody>
      </p:sp>
      <p:sp>
        <p:nvSpPr>
          <p:cNvPr id="6" name="Rectangle 5">
            <a:extLst>
              <a:ext uri="{FF2B5EF4-FFF2-40B4-BE49-F238E27FC236}">
                <a16:creationId xmlns:a16="http://schemas.microsoft.com/office/drawing/2014/main" id="{08E58B68-5B19-3B65-536E-89EDED9F011C}"/>
              </a:ext>
            </a:extLst>
          </p:cNvPr>
          <p:cNvSpPr>
            <a:spLocks noGrp="1" noChangeArrowheads="1"/>
          </p:cNvSpPr>
          <p:nvPr>
            <p:ph type="ftr" sz="quarter" idx="11"/>
          </p:nvPr>
        </p:nvSpPr>
        <p:spPr>
          <a:ln/>
        </p:spPr>
        <p:txBody>
          <a:bodyPr/>
          <a:lstStyle>
            <a:lvl1pPr>
              <a:defRPr/>
            </a:lvl1pPr>
          </a:lstStyle>
          <a:p>
            <a:pPr>
              <a:defRPr/>
            </a:pPr>
            <a:endParaRPr lang="pt-BR"/>
          </a:p>
        </p:txBody>
      </p:sp>
      <p:sp>
        <p:nvSpPr>
          <p:cNvPr id="7" name="Rectangle 6">
            <a:extLst>
              <a:ext uri="{FF2B5EF4-FFF2-40B4-BE49-F238E27FC236}">
                <a16:creationId xmlns:a16="http://schemas.microsoft.com/office/drawing/2014/main" id="{1B817FAE-7084-E8F4-9B1D-52E4FCB1C623}"/>
              </a:ext>
            </a:extLst>
          </p:cNvPr>
          <p:cNvSpPr>
            <a:spLocks noGrp="1" noChangeArrowheads="1"/>
          </p:cNvSpPr>
          <p:nvPr>
            <p:ph type="sldNum" sz="quarter" idx="12"/>
          </p:nvPr>
        </p:nvSpPr>
        <p:spPr>
          <a:ln/>
        </p:spPr>
        <p:txBody>
          <a:bodyPr/>
          <a:lstStyle>
            <a:lvl1pPr>
              <a:defRPr/>
            </a:lvl1pPr>
          </a:lstStyle>
          <a:p>
            <a:pPr>
              <a:defRPr/>
            </a:pPr>
            <a:fld id="{81D0A32B-037D-4084-A909-9226EDE4704F}" type="slidenum">
              <a:rPr lang="pt-BR" altLang="pt-BR"/>
              <a:pPr>
                <a:defRPr/>
              </a:pPr>
              <a:t>‹nº›</a:t>
            </a:fld>
            <a:endParaRPr lang="pt-BR" altLang="pt-BR"/>
          </a:p>
        </p:txBody>
      </p:sp>
    </p:spTree>
    <p:extLst>
      <p:ext uri="{BB962C8B-B14F-4D97-AF65-F5344CB8AC3E}">
        <p14:creationId xmlns:p14="http://schemas.microsoft.com/office/powerpoint/2010/main" val="560128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645538" y="30240641"/>
            <a:ext cx="17280255" cy="3570633"/>
          </a:xfrm>
        </p:spPr>
        <p:txBody>
          <a:bodyPr anchor="b"/>
          <a:lstStyle>
            <a:lvl1pPr algn="l">
              <a:defRPr sz="2181" b="1"/>
            </a:lvl1pPr>
          </a:lstStyle>
          <a:p>
            <a:r>
              <a:rPr lang="pt-BR"/>
              <a:t>Clique para editar o título mestre</a:t>
            </a:r>
          </a:p>
        </p:txBody>
      </p:sp>
      <p:sp>
        <p:nvSpPr>
          <p:cNvPr id="3" name="Espaço Reservado para Imagem 2"/>
          <p:cNvSpPr>
            <a:spLocks noGrp="1"/>
          </p:cNvSpPr>
          <p:nvPr>
            <p:ph type="pic" idx="1"/>
          </p:nvPr>
        </p:nvSpPr>
        <p:spPr>
          <a:xfrm>
            <a:off x="5645538" y="3860715"/>
            <a:ext cx="17280255" cy="25920000"/>
          </a:xfrm>
        </p:spPr>
        <p:txBody>
          <a:bodyPr/>
          <a:lstStyle>
            <a:lvl1pPr marL="0" indent="0">
              <a:buNone/>
              <a:defRPr sz="3490"/>
            </a:lvl1pPr>
            <a:lvl2pPr marL="498730" indent="0">
              <a:buNone/>
              <a:defRPr sz="3054"/>
            </a:lvl2pPr>
            <a:lvl3pPr marL="997458" indent="0">
              <a:buNone/>
              <a:defRPr sz="2618"/>
            </a:lvl3pPr>
            <a:lvl4pPr marL="1496188" indent="0">
              <a:buNone/>
              <a:defRPr sz="2181"/>
            </a:lvl4pPr>
            <a:lvl5pPr marL="1994918" indent="0">
              <a:buNone/>
              <a:defRPr sz="2181"/>
            </a:lvl5pPr>
            <a:lvl6pPr marL="2493647" indent="0">
              <a:buNone/>
              <a:defRPr sz="2181"/>
            </a:lvl6pPr>
            <a:lvl7pPr marL="2992376" indent="0">
              <a:buNone/>
              <a:defRPr sz="2181"/>
            </a:lvl7pPr>
            <a:lvl8pPr marL="3491106" indent="0">
              <a:buNone/>
              <a:defRPr sz="2181"/>
            </a:lvl8pPr>
            <a:lvl9pPr marL="3989835" indent="0">
              <a:buNone/>
              <a:defRPr sz="2181"/>
            </a:lvl9pPr>
          </a:lstStyle>
          <a:p>
            <a:pPr lvl="0"/>
            <a:endParaRPr lang="pt-BR" noProof="0"/>
          </a:p>
        </p:txBody>
      </p:sp>
      <p:sp>
        <p:nvSpPr>
          <p:cNvPr id="4" name="Espaço Reservado para Texto 3"/>
          <p:cNvSpPr>
            <a:spLocks noGrp="1"/>
          </p:cNvSpPr>
          <p:nvPr>
            <p:ph type="body" sz="half" idx="2"/>
          </p:nvPr>
        </p:nvSpPr>
        <p:spPr>
          <a:xfrm>
            <a:off x="5645538" y="33811271"/>
            <a:ext cx="17280255" cy="5068731"/>
          </a:xfrm>
        </p:spPr>
        <p:txBody>
          <a:bodyPr/>
          <a:lstStyle>
            <a:lvl1pPr marL="0" indent="0">
              <a:buNone/>
              <a:defRPr sz="1528"/>
            </a:lvl1pPr>
            <a:lvl2pPr marL="498730" indent="0">
              <a:buNone/>
              <a:defRPr sz="1309"/>
            </a:lvl2pPr>
            <a:lvl3pPr marL="997458" indent="0">
              <a:buNone/>
              <a:defRPr sz="1091"/>
            </a:lvl3pPr>
            <a:lvl4pPr marL="1496188" indent="0">
              <a:buNone/>
              <a:defRPr sz="981"/>
            </a:lvl4pPr>
            <a:lvl5pPr marL="1994918" indent="0">
              <a:buNone/>
              <a:defRPr sz="981"/>
            </a:lvl5pPr>
            <a:lvl6pPr marL="2493647" indent="0">
              <a:buNone/>
              <a:defRPr sz="981"/>
            </a:lvl6pPr>
            <a:lvl7pPr marL="2992376" indent="0">
              <a:buNone/>
              <a:defRPr sz="981"/>
            </a:lvl7pPr>
            <a:lvl8pPr marL="3491106" indent="0">
              <a:buNone/>
              <a:defRPr sz="981"/>
            </a:lvl8pPr>
            <a:lvl9pPr marL="3989835" indent="0">
              <a:buNone/>
              <a:defRPr sz="981"/>
            </a:lvl9pPr>
          </a:lstStyle>
          <a:p>
            <a:pPr lvl="0"/>
            <a:r>
              <a:rPr lang="pt-BR"/>
              <a:t>Clique para editar o texto mestre</a:t>
            </a:r>
          </a:p>
        </p:txBody>
      </p:sp>
      <p:sp>
        <p:nvSpPr>
          <p:cNvPr id="5" name="Rectangle 4">
            <a:extLst>
              <a:ext uri="{FF2B5EF4-FFF2-40B4-BE49-F238E27FC236}">
                <a16:creationId xmlns:a16="http://schemas.microsoft.com/office/drawing/2014/main" id="{1D4391E3-51DA-21F2-F0EE-F2CF668B987F}"/>
              </a:ext>
            </a:extLst>
          </p:cNvPr>
          <p:cNvSpPr>
            <a:spLocks noGrp="1" noChangeArrowheads="1"/>
          </p:cNvSpPr>
          <p:nvPr>
            <p:ph type="dt" sz="half" idx="10"/>
          </p:nvPr>
        </p:nvSpPr>
        <p:spPr>
          <a:ln/>
        </p:spPr>
        <p:txBody>
          <a:bodyPr/>
          <a:lstStyle>
            <a:lvl1pPr>
              <a:defRPr/>
            </a:lvl1pPr>
          </a:lstStyle>
          <a:p>
            <a:pPr>
              <a:defRPr/>
            </a:pPr>
            <a:endParaRPr lang="pt-BR"/>
          </a:p>
        </p:txBody>
      </p:sp>
      <p:sp>
        <p:nvSpPr>
          <p:cNvPr id="6" name="Rectangle 5">
            <a:extLst>
              <a:ext uri="{FF2B5EF4-FFF2-40B4-BE49-F238E27FC236}">
                <a16:creationId xmlns:a16="http://schemas.microsoft.com/office/drawing/2014/main" id="{20DC155E-FDD9-DE9F-A812-DD1371C78CAD}"/>
              </a:ext>
            </a:extLst>
          </p:cNvPr>
          <p:cNvSpPr>
            <a:spLocks noGrp="1" noChangeArrowheads="1"/>
          </p:cNvSpPr>
          <p:nvPr>
            <p:ph type="ftr" sz="quarter" idx="11"/>
          </p:nvPr>
        </p:nvSpPr>
        <p:spPr>
          <a:ln/>
        </p:spPr>
        <p:txBody>
          <a:bodyPr/>
          <a:lstStyle>
            <a:lvl1pPr>
              <a:defRPr/>
            </a:lvl1pPr>
          </a:lstStyle>
          <a:p>
            <a:pPr>
              <a:defRPr/>
            </a:pPr>
            <a:endParaRPr lang="pt-BR"/>
          </a:p>
        </p:txBody>
      </p:sp>
      <p:sp>
        <p:nvSpPr>
          <p:cNvPr id="7" name="Rectangle 6">
            <a:extLst>
              <a:ext uri="{FF2B5EF4-FFF2-40B4-BE49-F238E27FC236}">
                <a16:creationId xmlns:a16="http://schemas.microsoft.com/office/drawing/2014/main" id="{685CC5D7-2F7A-8D0D-805F-8EFBEE04A6F0}"/>
              </a:ext>
            </a:extLst>
          </p:cNvPr>
          <p:cNvSpPr>
            <a:spLocks noGrp="1" noChangeArrowheads="1"/>
          </p:cNvSpPr>
          <p:nvPr>
            <p:ph type="sldNum" sz="quarter" idx="12"/>
          </p:nvPr>
        </p:nvSpPr>
        <p:spPr>
          <a:ln/>
        </p:spPr>
        <p:txBody>
          <a:bodyPr/>
          <a:lstStyle>
            <a:lvl1pPr>
              <a:defRPr/>
            </a:lvl1pPr>
          </a:lstStyle>
          <a:p>
            <a:pPr>
              <a:defRPr/>
            </a:pPr>
            <a:fld id="{0AD2F585-C32A-4DEB-ABD6-23CDC16F96C0}" type="slidenum">
              <a:rPr lang="pt-BR" altLang="pt-BR"/>
              <a:pPr>
                <a:defRPr/>
              </a:pPr>
              <a:t>‹nº›</a:t>
            </a:fld>
            <a:endParaRPr lang="pt-BR" altLang="pt-BR"/>
          </a:p>
        </p:txBody>
      </p:sp>
    </p:spTree>
    <p:extLst>
      <p:ext uri="{BB962C8B-B14F-4D97-AF65-F5344CB8AC3E}">
        <p14:creationId xmlns:p14="http://schemas.microsoft.com/office/powerpoint/2010/main" val="1149444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66EC356-94E5-ACC8-4E7E-C391DF33FF29}"/>
              </a:ext>
            </a:extLst>
          </p:cNvPr>
          <p:cNvSpPr>
            <a:spLocks noGrp="1" noChangeArrowheads="1"/>
          </p:cNvSpPr>
          <p:nvPr>
            <p:ph type="title"/>
          </p:nvPr>
        </p:nvSpPr>
        <p:spPr bwMode="auto">
          <a:xfrm>
            <a:off x="2160588" y="3838575"/>
            <a:ext cx="2447925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9017" tIns="174508" rIns="349017" bIns="174508" numCol="1" anchor="ctr" anchorCtr="0" compatLnSpc="1">
            <a:prstTxWarp prst="textNoShape">
              <a:avLst/>
            </a:prstTxWarp>
          </a:bodyPr>
          <a:lstStyle/>
          <a:p>
            <a:pPr lvl="0"/>
            <a:r>
              <a:rPr lang="pt-BR" altLang="pt-BR"/>
              <a:t>Clique para editar o estilo do título mestre</a:t>
            </a:r>
          </a:p>
        </p:txBody>
      </p:sp>
      <p:sp>
        <p:nvSpPr>
          <p:cNvPr id="1027" name="Rectangle 3">
            <a:extLst>
              <a:ext uri="{FF2B5EF4-FFF2-40B4-BE49-F238E27FC236}">
                <a16:creationId xmlns:a16="http://schemas.microsoft.com/office/drawing/2014/main" id="{F1C22245-8B80-2E45-BE31-79F2FF03F55D}"/>
              </a:ext>
            </a:extLst>
          </p:cNvPr>
          <p:cNvSpPr>
            <a:spLocks noGrp="1" noChangeArrowheads="1"/>
          </p:cNvSpPr>
          <p:nvPr>
            <p:ph type="body" idx="1"/>
          </p:nvPr>
        </p:nvSpPr>
        <p:spPr bwMode="auto">
          <a:xfrm>
            <a:off x="2160588" y="12479338"/>
            <a:ext cx="24479250" cy="259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49017" tIns="174508" rIns="349017" bIns="174508"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1028" name="Rectangle 4">
            <a:extLst>
              <a:ext uri="{FF2B5EF4-FFF2-40B4-BE49-F238E27FC236}">
                <a16:creationId xmlns:a16="http://schemas.microsoft.com/office/drawing/2014/main" id="{67C2933E-5DE5-1887-678A-8681CE7AF235}"/>
              </a:ext>
            </a:extLst>
          </p:cNvPr>
          <p:cNvSpPr>
            <a:spLocks noGrp="1" noChangeArrowheads="1"/>
          </p:cNvSpPr>
          <p:nvPr>
            <p:ph type="dt" sz="half" idx="2"/>
          </p:nvPr>
        </p:nvSpPr>
        <p:spPr bwMode="auto">
          <a:xfrm>
            <a:off x="2160588" y="39362063"/>
            <a:ext cx="5999162" cy="2878137"/>
          </a:xfrm>
          <a:prstGeom prst="rect">
            <a:avLst/>
          </a:prstGeom>
          <a:noFill/>
          <a:ln>
            <a:noFill/>
          </a:ln>
          <a:effectLst/>
        </p:spPr>
        <p:txBody>
          <a:bodyPr vert="horz" wrap="square" lIns="349017" tIns="174508" rIns="349017" bIns="174508" numCol="1" anchor="t" anchorCtr="0" compatLnSpc="1">
            <a:prstTxWarp prst="textNoShape">
              <a:avLst/>
            </a:prstTxWarp>
          </a:bodyPr>
          <a:lstStyle>
            <a:lvl1pPr>
              <a:defRPr sz="5890">
                <a:latin typeface="Times New Roman"/>
              </a:defRPr>
            </a:lvl1pPr>
          </a:lstStyle>
          <a:p>
            <a:pPr>
              <a:defRPr/>
            </a:pPr>
            <a:endParaRPr lang="pt-BR"/>
          </a:p>
        </p:txBody>
      </p:sp>
      <p:sp>
        <p:nvSpPr>
          <p:cNvPr id="1029" name="Rectangle 5">
            <a:extLst>
              <a:ext uri="{FF2B5EF4-FFF2-40B4-BE49-F238E27FC236}">
                <a16:creationId xmlns:a16="http://schemas.microsoft.com/office/drawing/2014/main" id="{4145BD3A-323F-1DBB-15E5-B65B0FC13A6A}"/>
              </a:ext>
            </a:extLst>
          </p:cNvPr>
          <p:cNvSpPr>
            <a:spLocks noGrp="1" noChangeArrowheads="1"/>
          </p:cNvSpPr>
          <p:nvPr>
            <p:ph type="ftr" sz="quarter" idx="3"/>
          </p:nvPr>
        </p:nvSpPr>
        <p:spPr bwMode="auto">
          <a:xfrm>
            <a:off x="9839325" y="39362063"/>
            <a:ext cx="9121775" cy="2878137"/>
          </a:xfrm>
          <a:prstGeom prst="rect">
            <a:avLst/>
          </a:prstGeom>
          <a:noFill/>
          <a:ln>
            <a:noFill/>
          </a:ln>
          <a:effectLst/>
        </p:spPr>
        <p:txBody>
          <a:bodyPr vert="horz" wrap="square" lIns="349017" tIns="174508" rIns="349017" bIns="174508" numCol="1" anchor="t" anchorCtr="0" compatLnSpc="1">
            <a:prstTxWarp prst="textNoShape">
              <a:avLst/>
            </a:prstTxWarp>
          </a:bodyPr>
          <a:lstStyle>
            <a:lvl1pPr algn="ctr">
              <a:defRPr sz="5890">
                <a:latin typeface="Times New Roman"/>
              </a:defRPr>
            </a:lvl1pPr>
          </a:lstStyle>
          <a:p>
            <a:pPr>
              <a:defRPr/>
            </a:pPr>
            <a:endParaRPr lang="pt-BR"/>
          </a:p>
        </p:txBody>
      </p:sp>
      <p:sp>
        <p:nvSpPr>
          <p:cNvPr id="1030" name="Rectangle 6">
            <a:extLst>
              <a:ext uri="{FF2B5EF4-FFF2-40B4-BE49-F238E27FC236}">
                <a16:creationId xmlns:a16="http://schemas.microsoft.com/office/drawing/2014/main" id="{899F8FA3-E50B-F9A1-99F6-39B4E4CA0EE3}"/>
              </a:ext>
            </a:extLst>
          </p:cNvPr>
          <p:cNvSpPr>
            <a:spLocks noGrp="1" noChangeArrowheads="1"/>
          </p:cNvSpPr>
          <p:nvPr>
            <p:ph type="sldNum" sz="quarter" idx="4"/>
          </p:nvPr>
        </p:nvSpPr>
        <p:spPr bwMode="auto">
          <a:xfrm>
            <a:off x="20640675" y="39362063"/>
            <a:ext cx="5999163" cy="2878137"/>
          </a:xfrm>
          <a:prstGeom prst="rect">
            <a:avLst/>
          </a:prstGeom>
          <a:noFill/>
          <a:ln>
            <a:noFill/>
          </a:ln>
          <a:effectLst/>
        </p:spPr>
        <p:txBody>
          <a:bodyPr vert="horz" wrap="square" lIns="349017" tIns="174508" rIns="349017" bIns="174508" numCol="1" anchor="t" anchorCtr="0" compatLnSpc="1">
            <a:prstTxWarp prst="textNoShape">
              <a:avLst/>
            </a:prstTxWarp>
          </a:bodyPr>
          <a:lstStyle>
            <a:lvl1pPr algn="r">
              <a:defRPr sz="5800" smtClean="0"/>
            </a:lvl1pPr>
          </a:lstStyle>
          <a:p>
            <a:pPr>
              <a:defRPr/>
            </a:pPr>
            <a:fld id="{98133173-F134-4C14-8E5E-2ED8E6496600}" type="slidenum">
              <a:rPr lang="pt-BR" altLang="pt-BR"/>
              <a:pPr>
                <a:defRPr/>
              </a:pPr>
              <a:t>‹nº›</a:t>
            </a:fld>
            <a:endParaRPr lang="pt-BR" alt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805238" rtl="0" eaLnBrk="0" fontAlgn="base" hangingPunct="0">
        <a:spcBef>
          <a:spcPct val="0"/>
        </a:spcBef>
        <a:spcAft>
          <a:spcPct val="0"/>
        </a:spcAft>
        <a:defRPr sz="18300">
          <a:solidFill>
            <a:schemeClr val="tx2"/>
          </a:solidFill>
          <a:latin typeface="+mj-lt"/>
          <a:ea typeface="+mj-ea"/>
          <a:cs typeface="+mj-cs"/>
        </a:defRPr>
      </a:lvl1pPr>
      <a:lvl2pPr algn="ctr" defTabSz="3805238" rtl="0" eaLnBrk="0" fontAlgn="base" hangingPunct="0">
        <a:spcBef>
          <a:spcPct val="0"/>
        </a:spcBef>
        <a:spcAft>
          <a:spcPct val="0"/>
        </a:spcAft>
        <a:defRPr sz="18300">
          <a:solidFill>
            <a:schemeClr val="tx2"/>
          </a:solidFill>
          <a:latin typeface="Times New Roman"/>
        </a:defRPr>
      </a:lvl2pPr>
      <a:lvl3pPr algn="ctr" defTabSz="3805238" rtl="0" eaLnBrk="0" fontAlgn="base" hangingPunct="0">
        <a:spcBef>
          <a:spcPct val="0"/>
        </a:spcBef>
        <a:spcAft>
          <a:spcPct val="0"/>
        </a:spcAft>
        <a:defRPr sz="18300">
          <a:solidFill>
            <a:schemeClr val="tx2"/>
          </a:solidFill>
          <a:latin typeface="Times New Roman"/>
        </a:defRPr>
      </a:lvl3pPr>
      <a:lvl4pPr algn="ctr" defTabSz="3805238" rtl="0" eaLnBrk="0" fontAlgn="base" hangingPunct="0">
        <a:spcBef>
          <a:spcPct val="0"/>
        </a:spcBef>
        <a:spcAft>
          <a:spcPct val="0"/>
        </a:spcAft>
        <a:defRPr sz="18300">
          <a:solidFill>
            <a:schemeClr val="tx2"/>
          </a:solidFill>
          <a:latin typeface="Times New Roman"/>
        </a:defRPr>
      </a:lvl4pPr>
      <a:lvl5pPr algn="ctr" defTabSz="3805238" rtl="0" eaLnBrk="0" fontAlgn="base" hangingPunct="0">
        <a:spcBef>
          <a:spcPct val="0"/>
        </a:spcBef>
        <a:spcAft>
          <a:spcPct val="0"/>
        </a:spcAft>
        <a:defRPr sz="18300">
          <a:solidFill>
            <a:schemeClr val="tx2"/>
          </a:solidFill>
          <a:latin typeface="Times New Roman"/>
        </a:defRPr>
      </a:lvl5pPr>
      <a:lvl6pPr marL="498730" algn="ctr" defTabSz="3806275" rtl="0" eaLnBrk="0" fontAlgn="base" hangingPunct="0">
        <a:spcBef>
          <a:spcPct val="0"/>
        </a:spcBef>
        <a:spcAft>
          <a:spcPct val="0"/>
        </a:spcAft>
        <a:defRPr sz="18326">
          <a:solidFill>
            <a:schemeClr val="tx2"/>
          </a:solidFill>
          <a:latin typeface="Times New Roman"/>
        </a:defRPr>
      </a:lvl6pPr>
      <a:lvl7pPr marL="997458" algn="ctr" defTabSz="3806275" rtl="0" eaLnBrk="0" fontAlgn="base" hangingPunct="0">
        <a:spcBef>
          <a:spcPct val="0"/>
        </a:spcBef>
        <a:spcAft>
          <a:spcPct val="0"/>
        </a:spcAft>
        <a:defRPr sz="18326">
          <a:solidFill>
            <a:schemeClr val="tx2"/>
          </a:solidFill>
          <a:latin typeface="Times New Roman"/>
        </a:defRPr>
      </a:lvl7pPr>
      <a:lvl8pPr marL="1496188" algn="ctr" defTabSz="3806275" rtl="0" eaLnBrk="0" fontAlgn="base" hangingPunct="0">
        <a:spcBef>
          <a:spcPct val="0"/>
        </a:spcBef>
        <a:spcAft>
          <a:spcPct val="0"/>
        </a:spcAft>
        <a:defRPr sz="18326">
          <a:solidFill>
            <a:schemeClr val="tx2"/>
          </a:solidFill>
          <a:latin typeface="Times New Roman"/>
        </a:defRPr>
      </a:lvl8pPr>
      <a:lvl9pPr marL="1994918" algn="ctr" defTabSz="3806275" rtl="0" eaLnBrk="0" fontAlgn="base" hangingPunct="0">
        <a:spcBef>
          <a:spcPct val="0"/>
        </a:spcBef>
        <a:spcAft>
          <a:spcPct val="0"/>
        </a:spcAft>
        <a:defRPr sz="18326">
          <a:solidFill>
            <a:schemeClr val="tx2"/>
          </a:solidFill>
          <a:latin typeface="Times New Roman"/>
        </a:defRPr>
      </a:lvl9pPr>
    </p:titleStyle>
    <p:bodyStyle>
      <a:lvl1pPr marL="1425575" indent="-1425575" algn="l" defTabSz="3805238" rtl="0" eaLnBrk="0" fontAlgn="base" hangingPunct="0">
        <a:spcBef>
          <a:spcPct val="20000"/>
        </a:spcBef>
        <a:spcAft>
          <a:spcPct val="0"/>
        </a:spcAft>
        <a:buChar char="•"/>
        <a:defRPr sz="13400">
          <a:solidFill>
            <a:schemeClr val="tx1"/>
          </a:solidFill>
          <a:latin typeface="+mn-lt"/>
          <a:ea typeface="+mn-ea"/>
          <a:cs typeface="+mn-cs"/>
        </a:defRPr>
      </a:lvl1pPr>
      <a:lvl2pPr marL="3092450" indent="-1187450" algn="l" defTabSz="3805238" rtl="0" eaLnBrk="0" fontAlgn="base" hangingPunct="0">
        <a:spcBef>
          <a:spcPct val="20000"/>
        </a:spcBef>
        <a:spcAft>
          <a:spcPct val="0"/>
        </a:spcAft>
        <a:buChar char="–"/>
        <a:defRPr sz="11600">
          <a:solidFill>
            <a:schemeClr val="tx1"/>
          </a:solidFill>
          <a:latin typeface="+mn-lt"/>
        </a:defRPr>
      </a:lvl2pPr>
      <a:lvl3pPr marL="4757738" indent="-950913" algn="l" defTabSz="3805238" rtl="0" eaLnBrk="0" fontAlgn="base" hangingPunct="0">
        <a:spcBef>
          <a:spcPct val="20000"/>
        </a:spcBef>
        <a:spcAft>
          <a:spcPct val="0"/>
        </a:spcAft>
        <a:buChar char="•"/>
        <a:defRPr sz="9900">
          <a:solidFill>
            <a:schemeClr val="tx1"/>
          </a:solidFill>
          <a:latin typeface="+mn-lt"/>
        </a:defRPr>
      </a:lvl3pPr>
      <a:lvl4pPr marL="6661150" indent="-949325" algn="l" defTabSz="3805238" rtl="0" eaLnBrk="0" fontAlgn="base" hangingPunct="0">
        <a:spcBef>
          <a:spcPct val="20000"/>
        </a:spcBef>
        <a:spcAft>
          <a:spcPct val="0"/>
        </a:spcAft>
        <a:buChar char="–"/>
        <a:defRPr sz="8200">
          <a:solidFill>
            <a:schemeClr val="tx1"/>
          </a:solidFill>
          <a:latin typeface="+mn-lt"/>
        </a:defRPr>
      </a:lvl4pPr>
      <a:lvl5pPr marL="8566150" indent="-950913" algn="l" defTabSz="3805238" rtl="0" eaLnBrk="0" fontAlgn="base" hangingPunct="0">
        <a:spcBef>
          <a:spcPct val="20000"/>
        </a:spcBef>
        <a:spcAft>
          <a:spcPct val="0"/>
        </a:spcAft>
        <a:buChar char="»"/>
        <a:defRPr sz="8200">
          <a:solidFill>
            <a:schemeClr val="tx1"/>
          </a:solidFill>
          <a:latin typeface="+mn-lt"/>
        </a:defRPr>
      </a:lvl5pPr>
      <a:lvl6pPr marL="9065446" indent="-952435" algn="l" defTabSz="3806275" rtl="0" eaLnBrk="0" fontAlgn="base" hangingPunct="0">
        <a:spcBef>
          <a:spcPct val="20000"/>
        </a:spcBef>
        <a:spcAft>
          <a:spcPct val="0"/>
        </a:spcAft>
        <a:buChar char="»"/>
        <a:defRPr sz="8291">
          <a:solidFill>
            <a:schemeClr val="tx1"/>
          </a:solidFill>
          <a:latin typeface="+mn-lt"/>
        </a:defRPr>
      </a:lvl6pPr>
      <a:lvl7pPr marL="9564176" indent="-952435" algn="l" defTabSz="3806275" rtl="0" eaLnBrk="0" fontAlgn="base" hangingPunct="0">
        <a:spcBef>
          <a:spcPct val="20000"/>
        </a:spcBef>
        <a:spcAft>
          <a:spcPct val="0"/>
        </a:spcAft>
        <a:buChar char="»"/>
        <a:defRPr sz="8291">
          <a:solidFill>
            <a:schemeClr val="tx1"/>
          </a:solidFill>
          <a:latin typeface="+mn-lt"/>
        </a:defRPr>
      </a:lvl7pPr>
      <a:lvl8pPr marL="10062905" indent="-952435" algn="l" defTabSz="3806275" rtl="0" eaLnBrk="0" fontAlgn="base" hangingPunct="0">
        <a:spcBef>
          <a:spcPct val="20000"/>
        </a:spcBef>
        <a:spcAft>
          <a:spcPct val="0"/>
        </a:spcAft>
        <a:buChar char="»"/>
        <a:defRPr sz="8291">
          <a:solidFill>
            <a:schemeClr val="tx1"/>
          </a:solidFill>
          <a:latin typeface="+mn-lt"/>
        </a:defRPr>
      </a:lvl8pPr>
      <a:lvl9pPr marL="10561634" indent="-952435" algn="l" defTabSz="3806275" rtl="0" eaLnBrk="0" fontAlgn="base" hangingPunct="0">
        <a:spcBef>
          <a:spcPct val="20000"/>
        </a:spcBef>
        <a:spcAft>
          <a:spcPct val="0"/>
        </a:spcAft>
        <a:buChar char="»"/>
        <a:defRPr sz="8291">
          <a:solidFill>
            <a:schemeClr val="tx1"/>
          </a:solidFill>
          <a:latin typeface="+mn-lt"/>
        </a:defRPr>
      </a:lvl9pPr>
    </p:bodyStyle>
    <p:otherStyle>
      <a:defPPr>
        <a:defRPr lang="pt-BR"/>
      </a:defPPr>
      <a:lvl1pPr marL="0" algn="l" defTabSz="997458" rtl="0" eaLnBrk="1" latinLnBrk="0" hangingPunct="1">
        <a:defRPr sz="1964" kern="1200">
          <a:solidFill>
            <a:schemeClr val="tx1"/>
          </a:solidFill>
          <a:latin typeface="+mn-lt"/>
          <a:ea typeface="+mn-ea"/>
          <a:cs typeface="+mn-cs"/>
        </a:defRPr>
      </a:lvl1pPr>
      <a:lvl2pPr marL="498730" algn="l" defTabSz="997458" rtl="0" eaLnBrk="1" latinLnBrk="0" hangingPunct="1">
        <a:defRPr sz="1964" kern="1200">
          <a:solidFill>
            <a:schemeClr val="tx1"/>
          </a:solidFill>
          <a:latin typeface="+mn-lt"/>
          <a:ea typeface="+mn-ea"/>
          <a:cs typeface="+mn-cs"/>
        </a:defRPr>
      </a:lvl2pPr>
      <a:lvl3pPr marL="997458" algn="l" defTabSz="997458" rtl="0" eaLnBrk="1" latinLnBrk="0" hangingPunct="1">
        <a:defRPr sz="1964" kern="1200">
          <a:solidFill>
            <a:schemeClr val="tx1"/>
          </a:solidFill>
          <a:latin typeface="+mn-lt"/>
          <a:ea typeface="+mn-ea"/>
          <a:cs typeface="+mn-cs"/>
        </a:defRPr>
      </a:lvl3pPr>
      <a:lvl4pPr marL="1496188" algn="l" defTabSz="997458" rtl="0" eaLnBrk="1" latinLnBrk="0" hangingPunct="1">
        <a:defRPr sz="1964" kern="1200">
          <a:solidFill>
            <a:schemeClr val="tx1"/>
          </a:solidFill>
          <a:latin typeface="+mn-lt"/>
          <a:ea typeface="+mn-ea"/>
          <a:cs typeface="+mn-cs"/>
        </a:defRPr>
      </a:lvl4pPr>
      <a:lvl5pPr marL="1994918" algn="l" defTabSz="997458" rtl="0" eaLnBrk="1" latinLnBrk="0" hangingPunct="1">
        <a:defRPr sz="1964" kern="1200">
          <a:solidFill>
            <a:schemeClr val="tx1"/>
          </a:solidFill>
          <a:latin typeface="+mn-lt"/>
          <a:ea typeface="+mn-ea"/>
          <a:cs typeface="+mn-cs"/>
        </a:defRPr>
      </a:lvl5pPr>
      <a:lvl6pPr marL="2493647" algn="l" defTabSz="997458" rtl="0" eaLnBrk="1" latinLnBrk="0" hangingPunct="1">
        <a:defRPr sz="1964" kern="1200">
          <a:solidFill>
            <a:schemeClr val="tx1"/>
          </a:solidFill>
          <a:latin typeface="+mn-lt"/>
          <a:ea typeface="+mn-ea"/>
          <a:cs typeface="+mn-cs"/>
        </a:defRPr>
      </a:lvl6pPr>
      <a:lvl7pPr marL="2992376" algn="l" defTabSz="997458" rtl="0" eaLnBrk="1" latinLnBrk="0" hangingPunct="1">
        <a:defRPr sz="1964" kern="1200">
          <a:solidFill>
            <a:schemeClr val="tx1"/>
          </a:solidFill>
          <a:latin typeface="+mn-lt"/>
          <a:ea typeface="+mn-ea"/>
          <a:cs typeface="+mn-cs"/>
        </a:defRPr>
      </a:lvl7pPr>
      <a:lvl8pPr marL="3491106" algn="l" defTabSz="997458" rtl="0" eaLnBrk="1" latinLnBrk="0" hangingPunct="1">
        <a:defRPr sz="1964" kern="1200">
          <a:solidFill>
            <a:schemeClr val="tx1"/>
          </a:solidFill>
          <a:latin typeface="+mn-lt"/>
          <a:ea typeface="+mn-ea"/>
          <a:cs typeface="+mn-cs"/>
        </a:defRPr>
      </a:lvl8pPr>
      <a:lvl9pPr marL="3989835" algn="l" defTabSz="997458" rtl="0" eaLnBrk="1" latinLnBrk="0" hangingPunct="1">
        <a:defRPr sz="196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jpg"/><Relationship Id="rId21" Type="http://schemas.openxmlformats.org/officeDocument/2006/relationships/image" Target="../media/image19.PNG"/><Relationship Id="rId7" Type="http://schemas.openxmlformats.org/officeDocument/2006/relationships/image" Target="../media/image5.jp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2" name="Imagem 61" descr="Gráfico, Gráfico de mapa de árvore&#10;&#10;Descrição gerada automaticamente">
            <a:extLst>
              <a:ext uri="{FF2B5EF4-FFF2-40B4-BE49-F238E27FC236}">
                <a16:creationId xmlns:a16="http://schemas.microsoft.com/office/drawing/2014/main" id="{41766BB0-8711-9F89-AECB-3DE59D459071}"/>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9942453" y="9142463"/>
            <a:ext cx="8994263" cy="9580846"/>
          </a:xfrm>
          <a:prstGeom prst="rect">
            <a:avLst/>
          </a:prstGeom>
        </p:spPr>
      </p:pic>
      <p:sp>
        <p:nvSpPr>
          <p:cNvPr id="2050" name="Text Box 11">
            <a:extLst>
              <a:ext uri="{FF2B5EF4-FFF2-40B4-BE49-F238E27FC236}">
                <a16:creationId xmlns:a16="http://schemas.microsoft.com/office/drawing/2014/main" id="{EF967EE2-E5F1-2A55-472F-BB25A8ED4ABC}"/>
              </a:ext>
            </a:extLst>
          </p:cNvPr>
          <p:cNvSpPr txBox="1">
            <a:spLocks noChangeArrowheads="1"/>
          </p:cNvSpPr>
          <p:nvPr/>
        </p:nvSpPr>
        <p:spPr bwMode="auto">
          <a:xfrm>
            <a:off x="1510780" y="1431311"/>
            <a:ext cx="27289645" cy="1572304"/>
          </a:xfrm>
          <a:prstGeom prst="rect">
            <a:avLst/>
          </a:prstGeom>
          <a:noFill/>
          <a:ln>
            <a:noFill/>
          </a:ln>
        </p:spPr>
        <p:txBody>
          <a:bodyPr wrap="square" lIns="94056" tIns="47029" rIns="94056" bIns="47029">
            <a:spAutoFit/>
          </a:bodyPr>
          <a:lstStyle>
            <a:lvl1pPr defTabSz="862013">
              <a:defRPr sz="2400">
                <a:solidFill>
                  <a:schemeClr val="tx1"/>
                </a:solidFill>
                <a:latin typeface="Times New Roman" panose="02020603050405020304" pitchFamily="18" charset="0"/>
              </a:defRPr>
            </a:lvl1pPr>
            <a:lvl2pPr marL="742950" indent="-285750" defTabSz="862013">
              <a:defRPr sz="2400">
                <a:solidFill>
                  <a:schemeClr val="tx1"/>
                </a:solidFill>
                <a:latin typeface="Times New Roman" panose="02020603050405020304" pitchFamily="18" charset="0"/>
              </a:defRPr>
            </a:lvl2pPr>
            <a:lvl3pPr marL="1143000" indent="-228600" defTabSz="862013">
              <a:defRPr sz="2400">
                <a:solidFill>
                  <a:schemeClr val="tx1"/>
                </a:solidFill>
                <a:latin typeface="Times New Roman" panose="02020603050405020304" pitchFamily="18" charset="0"/>
              </a:defRPr>
            </a:lvl3pPr>
            <a:lvl4pPr marL="1600200" indent="-228600" defTabSz="862013">
              <a:defRPr sz="2400">
                <a:solidFill>
                  <a:schemeClr val="tx1"/>
                </a:solidFill>
                <a:latin typeface="Times New Roman" panose="02020603050405020304" pitchFamily="18" charset="0"/>
              </a:defRPr>
            </a:lvl4pPr>
            <a:lvl5pPr marL="2057400" indent="-228600" defTabSz="862013">
              <a:defRPr sz="2400">
                <a:solidFill>
                  <a:schemeClr val="tx1"/>
                </a:solidFill>
                <a:latin typeface="Times New Roman" panose="02020603050405020304" pitchFamily="18" charset="0"/>
              </a:defRPr>
            </a:lvl5pPr>
            <a:lvl6pPr marL="2514600" indent="-228600" defTabSz="862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62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62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62013"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pt-BR" altLang="pt-BR" sz="4800" b="1" dirty="0">
                <a:solidFill>
                  <a:schemeClr val="bg1"/>
                </a:solidFill>
                <a:latin typeface="Arial" panose="020B0604020202020204" pitchFamily="34" charset="0"/>
              </a:rPr>
              <a:t>USO DE ÁRVORES DE DECISÃO PARA ANÁLISE DE</a:t>
            </a:r>
          </a:p>
          <a:p>
            <a:pPr algn="ctr">
              <a:defRPr/>
            </a:pPr>
            <a:r>
              <a:rPr lang="pt-BR" altLang="pt-BR" sz="4800" b="1" dirty="0">
                <a:solidFill>
                  <a:schemeClr val="bg1"/>
                </a:solidFill>
                <a:latin typeface="Arial" panose="020B0604020202020204" pitchFamily="34" charset="0"/>
              </a:rPr>
              <a:t>DADOS NAS DISCIPLINAS DE LABORATÓRIO DE FÍSICA</a:t>
            </a:r>
          </a:p>
        </p:txBody>
      </p:sp>
      <p:sp>
        <p:nvSpPr>
          <p:cNvPr id="2051" name="Text Box 12">
            <a:extLst>
              <a:ext uri="{FF2B5EF4-FFF2-40B4-BE49-F238E27FC236}">
                <a16:creationId xmlns:a16="http://schemas.microsoft.com/office/drawing/2014/main" id="{D9CD36E6-7801-7864-E7B7-5A2C6F2D54D6}"/>
              </a:ext>
            </a:extLst>
          </p:cNvPr>
          <p:cNvSpPr txBox="1">
            <a:spLocks noChangeArrowheads="1"/>
          </p:cNvSpPr>
          <p:nvPr/>
        </p:nvSpPr>
        <p:spPr bwMode="auto">
          <a:xfrm>
            <a:off x="7064200" y="3869894"/>
            <a:ext cx="15328900" cy="1074333"/>
          </a:xfrm>
          <a:prstGeom prst="rect">
            <a:avLst/>
          </a:prstGeom>
          <a:noFill/>
          <a:ln>
            <a:noFill/>
          </a:ln>
        </p:spPr>
        <p:txBody>
          <a:bodyPr lIns="0" tIns="0" rIns="0" bIns="0">
            <a:spAutoFit/>
          </a:bodyPr>
          <a:lstStyle>
            <a:lvl1pPr defTabSz="862013">
              <a:defRPr sz="2400">
                <a:solidFill>
                  <a:schemeClr val="tx1"/>
                </a:solidFill>
                <a:latin typeface="Times New Roman" panose="02020603050405020304" pitchFamily="18" charset="0"/>
              </a:defRPr>
            </a:lvl1pPr>
            <a:lvl2pPr marL="742950" indent="-285750" defTabSz="862013">
              <a:defRPr sz="2400">
                <a:solidFill>
                  <a:schemeClr val="tx1"/>
                </a:solidFill>
                <a:latin typeface="Times New Roman" panose="02020603050405020304" pitchFamily="18" charset="0"/>
              </a:defRPr>
            </a:lvl2pPr>
            <a:lvl3pPr marL="1143000" indent="-228600" defTabSz="862013">
              <a:defRPr sz="2400">
                <a:solidFill>
                  <a:schemeClr val="tx1"/>
                </a:solidFill>
                <a:latin typeface="Times New Roman" panose="02020603050405020304" pitchFamily="18" charset="0"/>
              </a:defRPr>
            </a:lvl3pPr>
            <a:lvl4pPr marL="1600200" indent="-228600" defTabSz="862013">
              <a:defRPr sz="2400">
                <a:solidFill>
                  <a:schemeClr val="tx1"/>
                </a:solidFill>
                <a:latin typeface="Times New Roman" panose="02020603050405020304" pitchFamily="18" charset="0"/>
              </a:defRPr>
            </a:lvl4pPr>
            <a:lvl5pPr marL="2057400" indent="-228600" defTabSz="862013">
              <a:defRPr sz="2400">
                <a:solidFill>
                  <a:schemeClr val="tx1"/>
                </a:solidFill>
                <a:latin typeface="Times New Roman" panose="02020603050405020304" pitchFamily="18" charset="0"/>
              </a:defRPr>
            </a:lvl5pPr>
            <a:lvl6pPr marL="2514600" indent="-228600" defTabSz="862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62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62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62013"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pt-BR" sz="3927" dirty="0">
                <a:solidFill>
                  <a:schemeClr val="bg1"/>
                </a:solidFill>
                <a:latin typeface="Arial" panose="020B0604020202020204" pitchFamily="34" charset="0"/>
                <a:cs typeface="Arial" panose="020B0604020202020204" pitchFamily="34" charset="0"/>
              </a:rPr>
              <a:t>Bruno Arthur Basso Silva</a:t>
            </a:r>
            <a:r>
              <a:rPr lang="pt-BR" sz="3927" baseline="30000" dirty="0">
                <a:solidFill>
                  <a:schemeClr val="bg1"/>
                </a:solidFill>
                <a:latin typeface="Arial" panose="020B0604020202020204" pitchFamily="34" charset="0"/>
                <a:cs typeface="Arial" panose="020B0604020202020204" pitchFamily="34" charset="0"/>
              </a:rPr>
              <a:t>1</a:t>
            </a:r>
            <a:r>
              <a:rPr lang="pt-BR" sz="3927" dirty="0">
                <a:solidFill>
                  <a:schemeClr val="bg1"/>
                </a:solidFill>
                <a:latin typeface="Arial" panose="020B0604020202020204" pitchFamily="34" charset="0"/>
                <a:cs typeface="Arial" panose="020B0604020202020204" pitchFamily="34" charset="0"/>
              </a:rPr>
              <a:t>, Eliane F. Chinaglia</a:t>
            </a:r>
            <a:r>
              <a:rPr lang="pt-BR" sz="3927" baseline="30000" dirty="0">
                <a:solidFill>
                  <a:schemeClr val="bg1"/>
                </a:solidFill>
                <a:latin typeface="Arial" panose="020B0604020202020204" pitchFamily="34" charset="0"/>
                <a:cs typeface="Arial" panose="020B0604020202020204" pitchFamily="34" charset="0"/>
              </a:rPr>
              <a:t>2</a:t>
            </a:r>
            <a:r>
              <a:rPr lang="pt-BR" sz="3927" dirty="0">
                <a:solidFill>
                  <a:schemeClr val="bg1"/>
                </a:solidFill>
                <a:latin typeface="Arial" panose="020B0604020202020204" pitchFamily="34" charset="0"/>
                <a:cs typeface="Arial" panose="020B0604020202020204" pitchFamily="34" charset="0"/>
              </a:rPr>
              <a:t> </a:t>
            </a:r>
          </a:p>
          <a:p>
            <a:pPr algn="ctr">
              <a:defRPr/>
            </a:pPr>
            <a:r>
              <a:rPr lang="pt-BR" sz="3054" baseline="30000" dirty="0">
                <a:solidFill>
                  <a:schemeClr val="bg1"/>
                </a:solidFill>
                <a:latin typeface="Arial" panose="020B0604020202020204" pitchFamily="34" charset="0"/>
                <a:cs typeface="Arial" panose="020B0604020202020204" pitchFamily="34" charset="0"/>
              </a:rPr>
              <a:t>1</a:t>
            </a:r>
            <a:r>
              <a:rPr lang="pt-BR" sz="3054" dirty="0">
                <a:solidFill>
                  <a:schemeClr val="bg1"/>
                </a:solidFill>
                <a:latin typeface="Arial" panose="020B0604020202020204" pitchFamily="34" charset="0"/>
                <a:cs typeface="Arial" panose="020B0604020202020204" pitchFamily="34" charset="0"/>
              </a:rPr>
              <a:t>Departamento de Ciência da Computação</a:t>
            </a:r>
          </a:p>
        </p:txBody>
      </p:sp>
      <p:sp>
        <p:nvSpPr>
          <p:cNvPr id="2053" name="Retângulo 15">
            <a:extLst>
              <a:ext uri="{FF2B5EF4-FFF2-40B4-BE49-F238E27FC236}">
                <a16:creationId xmlns:a16="http://schemas.microsoft.com/office/drawing/2014/main" id="{98068286-DEDD-AE61-5F23-CD9EE4C35CB0}"/>
              </a:ext>
            </a:extLst>
          </p:cNvPr>
          <p:cNvSpPr>
            <a:spLocks noChangeArrowheads="1"/>
          </p:cNvSpPr>
          <p:nvPr/>
        </p:nvSpPr>
        <p:spPr bwMode="auto">
          <a:xfrm>
            <a:off x="885825" y="5905500"/>
            <a:ext cx="27033538" cy="35488563"/>
          </a:xfrm>
          <a:prstGeom prst="rect">
            <a:avLst/>
          </a:prstGeom>
          <a:noFill/>
          <a:ln>
            <a:noFill/>
          </a:ln>
        </p:spPr>
        <p:txBody>
          <a:bodyPr lIns="91440" tIns="45720" rIns="91440" bIns="45720" anchor="t"/>
          <a:lstStyle>
            <a:lvl1pPr defTabSz="862013">
              <a:defRPr sz="2400">
                <a:solidFill>
                  <a:schemeClr val="tx1"/>
                </a:solidFill>
                <a:latin typeface="Times New Roman" panose="02020603050405020304" pitchFamily="18" charset="0"/>
              </a:defRPr>
            </a:lvl1pPr>
            <a:lvl2pPr marL="742950" indent="-285750" defTabSz="862013">
              <a:defRPr sz="2400">
                <a:solidFill>
                  <a:schemeClr val="tx1"/>
                </a:solidFill>
                <a:latin typeface="Times New Roman" panose="02020603050405020304" pitchFamily="18" charset="0"/>
              </a:defRPr>
            </a:lvl2pPr>
            <a:lvl3pPr marL="1143000" indent="-228600" defTabSz="862013">
              <a:defRPr sz="2400">
                <a:solidFill>
                  <a:schemeClr val="tx1"/>
                </a:solidFill>
                <a:latin typeface="Times New Roman" panose="02020603050405020304" pitchFamily="18" charset="0"/>
              </a:defRPr>
            </a:lvl3pPr>
            <a:lvl4pPr marL="1600200" indent="-228600" defTabSz="862013">
              <a:defRPr sz="2400">
                <a:solidFill>
                  <a:schemeClr val="tx1"/>
                </a:solidFill>
                <a:latin typeface="Times New Roman" panose="02020603050405020304" pitchFamily="18" charset="0"/>
              </a:defRPr>
            </a:lvl4pPr>
            <a:lvl5pPr marL="2057400" indent="-228600" defTabSz="862013">
              <a:defRPr sz="2400">
                <a:solidFill>
                  <a:schemeClr val="tx1"/>
                </a:solidFill>
                <a:latin typeface="Times New Roman" panose="02020603050405020304" pitchFamily="18" charset="0"/>
              </a:defRPr>
            </a:lvl5pPr>
            <a:lvl6pPr marL="2514600" indent="-228600" defTabSz="86201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6201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6201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62013"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00" b="1" dirty="0">
              <a:solidFill>
                <a:srgbClr val="0099CC"/>
              </a:solidFill>
              <a:latin typeface="Arial"/>
              <a:cs typeface="Arial"/>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a:p>
            <a:pPr algn="ctr">
              <a:defRPr/>
            </a:pPr>
            <a:endParaRPr lang="pt-BR" altLang="pt-BR" sz="6545" b="1" dirty="0">
              <a:solidFill>
                <a:srgbClr val="0099CC"/>
              </a:solidFill>
              <a:latin typeface="Arial" panose="020B0604020202020204" pitchFamily="34" charset="0"/>
            </a:endParaRPr>
          </a:p>
        </p:txBody>
      </p:sp>
      <p:sp>
        <p:nvSpPr>
          <p:cNvPr id="2054" name="Line 33">
            <a:extLst>
              <a:ext uri="{FF2B5EF4-FFF2-40B4-BE49-F238E27FC236}">
                <a16:creationId xmlns:a16="http://schemas.microsoft.com/office/drawing/2014/main" id="{44D96260-B7FD-57A8-7854-3AC6D9F0425E}"/>
              </a:ext>
            </a:extLst>
          </p:cNvPr>
          <p:cNvSpPr>
            <a:spLocks noChangeShapeType="1"/>
          </p:cNvSpPr>
          <p:nvPr/>
        </p:nvSpPr>
        <p:spPr bwMode="auto">
          <a:xfrm>
            <a:off x="654050" y="42266450"/>
            <a:ext cx="27492325" cy="0"/>
          </a:xfrm>
          <a:prstGeom prst="line">
            <a:avLst/>
          </a:prstGeom>
          <a:noFill/>
          <a:ln w="127000">
            <a:solidFill>
              <a:srgbClr val="007C9B"/>
            </a:solidFill>
            <a:round/>
            <a:headEnd/>
            <a:tailEnd/>
          </a:ln>
        </p:spPr>
        <p:txBody>
          <a:bodyPr/>
          <a:lstStyle/>
          <a:p>
            <a:pPr>
              <a:defRPr/>
            </a:pPr>
            <a:endParaRPr lang="pt-BR" sz="2851"/>
          </a:p>
        </p:txBody>
      </p:sp>
      <p:sp>
        <p:nvSpPr>
          <p:cNvPr id="2055" name="CaixaDeTexto 1">
            <a:extLst>
              <a:ext uri="{FF2B5EF4-FFF2-40B4-BE49-F238E27FC236}">
                <a16:creationId xmlns:a16="http://schemas.microsoft.com/office/drawing/2014/main" id="{F6C8A449-BE21-5E0B-1A75-DB8DA48BB8A2}"/>
              </a:ext>
            </a:extLst>
          </p:cNvPr>
          <p:cNvSpPr txBox="1">
            <a:spLocks noChangeArrowheads="1"/>
          </p:cNvSpPr>
          <p:nvPr/>
        </p:nvSpPr>
        <p:spPr bwMode="auto">
          <a:xfrm>
            <a:off x="655638" y="42266450"/>
            <a:ext cx="27492325" cy="720245"/>
          </a:xfrm>
          <a:prstGeom prst="rect">
            <a:avLst/>
          </a:prstGeom>
          <a:noFill/>
          <a:ln>
            <a:noFill/>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pt-BR" altLang="pt-BR" sz="3927" b="1" dirty="0">
                <a:solidFill>
                  <a:srgbClr val="0099CC"/>
                </a:solidFill>
                <a:latin typeface="Arial" panose="020B0604020202020204" pitchFamily="34" charset="0"/>
              </a:rPr>
              <a:t>Agradecimentos: </a:t>
            </a:r>
            <a:r>
              <a:rPr lang="pt-BR" sz="2800" dirty="0">
                <a:latin typeface="Arial" panose="020B0604020202020204" pitchFamily="34" charset="0"/>
                <a:cs typeface="Arial" panose="020B0604020202020204" pitchFamily="34" charset="0"/>
              </a:rPr>
              <a:t>Agradecimentos ao Centro Universitário FEI pela disponibilidade de suas instalações, equipamentos e apoio financeiro. PRO-BID004/23</a:t>
            </a:r>
            <a:endParaRPr lang="pt-BR" altLang="pt-BR" sz="2800" dirty="0">
              <a:solidFill>
                <a:srgbClr val="FF0000"/>
              </a:solidFill>
            </a:endParaRPr>
          </a:p>
        </p:txBody>
      </p:sp>
      <p:sp>
        <p:nvSpPr>
          <p:cNvPr id="2057" name="CaixaDeTexto 2">
            <a:extLst>
              <a:ext uri="{FF2B5EF4-FFF2-40B4-BE49-F238E27FC236}">
                <a16:creationId xmlns:a16="http://schemas.microsoft.com/office/drawing/2014/main" id="{E016AE91-2259-625F-3273-D27CA072504F}"/>
              </a:ext>
            </a:extLst>
          </p:cNvPr>
          <p:cNvSpPr txBox="1">
            <a:spLocks noChangeArrowheads="1"/>
          </p:cNvSpPr>
          <p:nvPr/>
        </p:nvSpPr>
        <p:spPr bwMode="auto">
          <a:xfrm>
            <a:off x="25634269" y="648240"/>
            <a:ext cx="33766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pt-BR" altLang="pt-BR" sz="7200" dirty="0">
                <a:solidFill>
                  <a:schemeClr val="bg1"/>
                </a:solidFill>
                <a:latin typeface="Arial" panose="020B0604020202020204" pitchFamily="34" charset="0"/>
              </a:rPr>
              <a:t>17</a:t>
            </a:r>
          </a:p>
        </p:txBody>
      </p:sp>
      <p:sp>
        <p:nvSpPr>
          <p:cNvPr id="3" name="CaixaDeTexto 2">
            <a:extLst>
              <a:ext uri="{FF2B5EF4-FFF2-40B4-BE49-F238E27FC236}">
                <a16:creationId xmlns:a16="http://schemas.microsoft.com/office/drawing/2014/main" id="{4663A9B7-8061-42B2-AC2F-0ED502E87A15}"/>
              </a:ext>
            </a:extLst>
          </p:cNvPr>
          <p:cNvSpPr txBox="1"/>
          <p:nvPr/>
        </p:nvSpPr>
        <p:spPr>
          <a:xfrm>
            <a:off x="13248084" y="5758559"/>
            <a:ext cx="2549096" cy="738664"/>
          </a:xfrm>
          <a:prstGeom prst="rect">
            <a:avLst/>
          </a:prstGeom>
          <a:noFill/>
        </p:spPr>
        <p:txBody>
          <a:bodyPr wrap="none" rtlCol="0">
            <a:spAutoFit/>
          </a:bodyPr>
          <a:lstStyle/>
          <a:p>
            <a:r>
              <a:rPr lang="pt-BR" sz="4200" dirty="0">
                <a:solidFill>
                  <a:srgbClr val="007C9B"/>
                </a:solidFill>
                <a:latin typeface="Arial" panose="020B0604020202020204" pitchFamily="34" charset="0"/>
                <a:cs typeface="Arial" panose="020B0604020202020204" pitchFamily="34" charset="0"/>
              </a:rPr>
              <a:t>RESUMO</a:t>
            </a:r>
          </a:p>
        </p:txBody>
      </p:sp>
      <p:sp>
        <p:nvSpPr>
          <p:cNvPr id="4" name="CaixaDeTexto 3">
            <a:extLst>
              <a:ext uri="{FF2B5EF4-FFF2-40B4-BE49-F238E27FC236}">
                <a16:creationId xmlns:a16="http://schemas.microsoft.com/office/drawing/2014/main" id="{12F4DE81-C72B-4F86-A458-84B4AF8658B5}"/>
              </a:ext>
            </a:extLst>
          </p:cNvPr>
          <p:cNvSpPr txBox="1"/>
          <p:nvPr/>
        </p:nvSpPr>
        <p:spPr>
          <a:xfrm>
            <a:off x="798488" y="6478639"/>
            <a:ext cx="27257396" cy="1815882"/>
          </a:xfrm>
          <a:prstGeom prst="rect">
            <a:avLst/>
          </a:prstGeom>
          <a:noFill/>
        </p:spPr>
        <p:txBody>
          <a:bodyPr wrap="square" rtlCol="0">
            <a:spAutoFit/>
          </a:bodyPr>
          <a:lstStyle/>
          <a:p>
            <a:pPr algn="just"/>
            <a:r>
              <a:rPr lang="pt-BR" sz="2800" dirty="0">
                <a:latin typeface="Arial" panose="020B0604020202020204" pitchFamily="34" charset="0"/>
                <a:cs typeface="Arial" panose="020B0604020202020204" pitchFamily="34" charset="0"/>
              </a:rPr>
              <a:t>	A formação em engenharia, tradicionalmente focada na técnica, precisa evoluir para atender às demandas da era tecnológica. A simulação e a comparação com dados experimentais, oferece uma nova abordagem para o ensino. Neste projeto, desenvolvemos uma árvore de decisão em Python capaz de classificar a massa de um objeto a partir da massa do corpo acoplado, da aceleração do sistema e do ângulo de inclinação de um trilho de ar, com o objetivo de demonstrar o potencial da inteligência artificial para alunos de engenharia.</a:t>
            </a:r>
          </a:p>
        </p:txBody>
      </p:sp>
      <p:sp>
        <p:nvSpPr>
          <p:cNvPr id="15" name="CaixaDeTexto 14">
            <a:extLst>
              <a:ext uri="{FF2B5EF4-FFF2-40B4-BE49-F238E27FC236}">
                <a16:creationId xmlns:a16="http://schemas.microsoft.com/office/drawing/2014/main" id="{F2E8070E-4416-4A4C-ABCB-2660E7CB1C70}"/>
              </a:ext>
            </a:extLst>
          </p:cNvPr>
          <p:cNvSpPr txBox="1"/>
          <p:nvPr/>
        </p:nvSpPr>
        <p:spPr>
          <a:xfrm>
            <a:off x="4175076" y="8441439"/>
            <a:ext cx="3443571" cy="738664"/>
          </a:xfrm>
          <a:prstGeom prst="rect">
            <a:avLst/>
          </a:prstGeom>
          <a:noFill/>
        </p:spPr>
        <p:txBody>
          <a:bodyPr wrap="none" rtlCol="0">
            <a:spAutoFit/>
          </a:bodyPr>
          <a:lstStyle/>
          <a:p>
            <a:r>
              <a:rPr lang="pt-BR" sz="4200" dirty="0">
                <a:solidFill>
                  <a:srgbClr val="007C9B"/>
                </a:solidFill>
                <a:latin typeface="Arial" panose="020B0604020202020204" pitchFamily="34" charset="0"/>
                <a:cs typeface="Arial" panose="020B0604020202020204" pitchFamily="34" charset="0"/>
              </a:rPr>
              <a:t>1. OBJETIVO</a:t>
            </a:r>
          </a:p>
        </p:txBody>
      </p:sp>
      <p:sp>
        <p:nvSpPr>
          <p:cNvPr id="11" name="CaixaDeTexto 10">
            <a:extLst>
              <a:ext uri="{FF2B5EF4-FFF2-40B4-BE49-F238E27FC236}">
                <a16:creationId xmlns:a16="http://schemas.microsoft.com/office/drawing/2014/main" id="{AA92BFD3-191F-4A41-BE91-905F8228CA5D}"/>
              </a:ext>
            </a:extLst>
          </p:cNvPr>
          <p:cNvSpPr txBox="1"/>
          <p:nvPr/>
        </p:nvSpPr>
        <p:spPr>
          <a:xfrm>
            <a:off x="790700" y="9208548"/>
            <a:ext cx="8856984" cy="5262979"/>
          </a:xfrm>
          <a:prstGeom prst="rect">
            <a:avLst/>
          </a:prstGeom>
          <a:noFill/>
        </p:spPr>
        <p:txBody>
          <a:bodyPr wrap="square" rtlCol="0">
            <a:spAutoFit/>
          </a:bodyPr>
          <a:lstStyle/>
          <a:p>
            <a:pPr algn="just"/>
            <a:r>
              <a:rPr lang="pt-BR" sz="2800" dirty="0">
                <a:latin typeface="Arial" panose="020B0604020202020204" pitchFamily="34" charset="0"/>
                <a:cs typeface="Arial" panose="020B0604020202020204" pitchFamily="34" charset="0"/>
              </a:rPr>
              <a:t>	Este projeto propõe introduzir os alunos aos conceitos de IA, Aprendizado de Máquina e agrupamento hierárquico, utilizando a Física básica como suporte. Através de experimento com dois corpos em um trilho de ar, será criado um banco de dados para treinar uma Árvore de Decisão, capacitando os futuros engenheiros a compreender e empregar essas tecnologias de forma consciente e inovadora. Nesse contexto, este projeto visa aproveitar a oportunidade de coletar e analisar dados durante as aulas de laboratório para proporcionar aos alunos a interação com algoritmos básicos de ML. </a:t>
            </a:r>
          </a:p>
        </p:txBody>
      </p:sp>
      <p:sp>
        <p:nvSpPr>
          <p:cNvPr id="19" name="CaixaDeTexto 18">
            <a:extLst>
              <a:ext uri="{FF2B5EF4-FFF2-40B4-BE49-F238E27FC236}">
                <a16:creationId xmlns:a16="http://schemas.microsoft.com/office/drawing/2014/main" id="{3AFE3363-664F-4575-AC13-2DF5430EBDB9}"/>
              </a:ext>
            </a:extLst>
          </p:cNvPr>
          <p:cNvSpPr txBox="1"/>
          <p:nvPr/>
        </p:nvSpPr>
        <p:spPr>
          <a:xfrm>
            <a:off x="10796291" y="8422855"/>
            <a:ext cx="7452681" cy="738664"/>
          </a:xfrm>
          <a:prstGeom prst="rect">
            <a:avLst/>
          </a:prstGeom>
          <a:noFill/>
        </p:spPr>
        <p:txBody>
          <a:bodyPr wrap="none" rtlCol="0">
            <a:spAutoFit/>
          </a:bodyPr>
          <a:lstStyle/>
          <a:p>
            <a:r>
              <a:rPr lang="pt-BR" sz="4200" dirty="0">
                <a:solidFill>
                  <a:srgbClr val="007C9B"/>
                </a:solidFill>
                <a:latin typeface="Arial" panose="020B0604020202020204" pitchFamily="34" charset="0"/>
                <a:cs typeface="Arial" panose="020B0604020202020204" pitchFamily="34" charset="0"/>
              </a:rPr>
              <a:t>2. REVISÃO BIBLIOGRÁFICA</a:t>
            </a:r>
          </a:p>
        </p:txBody>
      </p:sp>
      <p:sp>
        <p:nvSpPr>
          <p:cNvPr id="23" name="CaixaDeTexto 22">
            <a:extLst>
              <a:ext uri="{FF2B5EF4-FFF2-40B4-BE49-F238E27FC236}">
                <a16:creationId xmlns:a16="http://schemas.microsoft.com/office/drawing/2014/main" id="{A2F425DB-3711-429D-A005-5A6A145925AD}"/>
              </a:ext>
            </a:extLst>
          </p:cNvPr>
          <p:cNvSpPr txBox="1"/>
          <p:nvPr/>
        </p:nvSpPr>
        <p:spPr>
          <a:xfrm>
            <a:off x="21426616" y="8441439"/>
            <a:ext cx="4780348" cy="738664"/>
          </a:xfrm>
          <a:prstGeom prst="rect">
            <a:avLst/>
          </a:prstGeom>
          <a:noFill/>
        </p:spPr>
        <p:txBody>
          <a:bodyPr wrap="none" rtlCol="0">
            <a:spAutoFit/>
          </a:bodyPr>
          <a:lstStyle/>
          <a:p>
            <a:r>
              <a:rPr lang="pt-BR" sz="4200" dirty="0">
                <a:solidFill>
                  <a:srgbClr val="007C9B"/>
                </a:solidFill>
                <a:latin typeface="Arial" panose="020B0604020202020204" pitchFamily="34" charset="0"/>
                <a:cs typeface="Arial" panose="020B0604020202020204" pitchFamily="34" charset="0"/>
              </a:rPr>
              <a:t>3. METODOLOGIA</a:t>
            </a:r>
          </a:p>
        </p:txBody>
      </p:sp>
      <p:sp>
        <p:nvSpPr>
          <p:cNvPr id="24" name="CaixaDeTexto 23">
            <a:extLst>
              <a:ext uri="{FF2B5EF4-FFF2-40B4-BE49-F238E27FC236}">
                <a16:creationId xmlns:a16="http://schemas.microsoft.com/office/drawing/2014/main" id="{D69BD83B-B16A-4767-AF61-AA717531AAE1}"/>
              </a:ext>
            </a:extLst>
          </p:cNvPr>
          <p:cNvSpPr txBox="1"/>
          <p:nvPr/>
        </p:nvSpPr>
        <p:spPr>
          <a:xfrm>
            <a:off x="19152743" y="9344067"/>
            <a:ext cx="8771384" cy="2677656"/>
          </a:xfrm>
          <a:prstGeom prst="rect">
            <a:avLst/>
          </a:prstGeom>
          <a:noFill/>
        </p:spPr>
        <p:txBody>
          <a:bodyPr wrap="square" rtlCol="0">
            <a:spAutoFit/>
          </a:bodyPr>
          <a:lstStyle/>
          <a:p>
            <a:pPr algn="just"/>
            <a:r>
              <a:rPr lang="pt-BR" sz="2800" dirty="0">
                <a:latin typeface="Arial" panose="020B0604020202020204" pitchFamily="34" charset="0"/>
                <a:cs typeface="Arial" panose="020B0604020202020204" pitchFamily="34" charset="0"/>
              </a:rPr>
              <a:t>	A primeira etapa para o desenvolvimento desse projeto consistiu na aquisição de dados para obter um banco de dados eficiente e confiável, com o intuito de treinar a IA. Na tabela  está apresentada a variação de valores de massas utilizadas para a aquisição de dados.</a:t>
            </a:r>
          </a:p>
        </p:txBody>
      </p:sp>
      <p:sp>
        <p:nvSpPr>
          <p:cNvPr id="12" name="CaixaDeTexto 11">
            <a:extLst>
              <a:ext uri="{FF2B5EF4-FFF2-40B4-BE49-F238E27FC236}">
                <a16:creationId xmlns:a16="http://schemas.microsoft.com/office/drawing/2014/main" id="{331A0B4A-5A21-4323-ABAE-C8BF7614CBDA}"/>
              </a:ext>
            </a:extLst>
          </p:cNvPr>
          <p:cNvSpPr txBox="1"/>
          <p:nvPr/>
        </p:nvSpPr>
        <p:spPr>
          <a:xfrm>
            <a:off x="19152740" y="13895463"/>
            <a:ext cx="8630370" cy="1815882"/>
          </a:xfrm>
          <a:prstGeom prst="rect">
            <a:avLst/>
          </a:prstGeom>
          <a:noFill/>
        </p:spPr>
        <p:txBody>
          <a:bodyPr wrap="square" rtlCol="0">
            <a:spAutoFit/>
          </a:bodyPr>
          <a:lstStyle/>
          <a:p>
            <a:pPr algn="just"/>
            <a:r>
              <a:rPr lang="pt-BR" sz="2800" dirty="0">
                <a:latin typeface="Arial" panose="020B0604020202020204" pitchFamily="34" charset="0"/>
                <a:cs typeface="Arial" panose="020B0604020202020204" pitchFamily="34" charset="0"/>
              </a:rPr>
              <a:t>	Após isso, foi feito o treinamento da Árvore de Decisão para analisar a acurácia da mesma. Então, para treiná-la de forma eficiente, foi criado um banco de dados simulado.</a:t>
            </a:r>
          </a:p>
        </p:txBody>
      </p:sp>
      <p:pic>
        <p:nvPicPr>
          <p:cNvPr id="16" name="Imagem 15">
            <a:extLst>
              <a:ext uri="{FF2B5EF4-FFF2-40B4-BE49-F238E27FC236}">
                <a16:creationId xmlns:a16="http://schemas.microsoft.com/office/drawing/2014/main" id="{A6FFBA17-99B6-482B-81AD-00C42DAD39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5165" y="11947443"/>
            <a:ext cx="8280919" cy="1568780"/>
          </a:xfrm>
          <a:prstGeom prst="rect">
            <a:avLst/>
          </a:prstGeom>
        </p:spPr>
      </p:pic>
      <p:pic>
        <p:nvPicPr>
          <p:cNvPr id="18" name="Imagem 17">
            <a:extLst>
              <a:ext uri="{FF2B5EF4-FFF2-40B4-BE49-F238E27FC236}">
                <a16:creationId xmlns:a16="http://schemas.microsoft.com/office/drawing/2014/main" id="{EB11062A-E430-4642-8965-14BBF05169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816" y="14593417"/>
            <a:ext cx="8503179" cy="3550518"/>
          </a:xfrm>
          <a:prstGeom prst="rect">
            <a:avLst/>
          </a:prstGeom>
        </p:spPr>
      </p:pic>
      <p:sp>
        <p:nvSpPr>
          <p:cNvPr id="25" name="CaixaDeTexto 24">
            <a:extLst>
              <a:ext uri="{FF2B5EF4-FFF2-40B4-BE49-F238E27FC236}">
                <a16:creationId xmlns:a16="http://schemas.microsoft.com/office/drawing/2014/main" id="{B30C9CE4-7CB8-4086-A15A-C69F2D3E2703}"/>
              </a:ext>
            </a:extLst>
          </p:cNvPr>
          <p:cNvSpPr txBox="1"/>
          <p:nvPr/>
        </p:nvSpPr>
        <p:spPr>
          <a:xfrm>
            <a:off x="19224748" y="13463415"/>
            <a:ext cx="8280920"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Variação das massas utilizadas</a:t>
            </a:r>
          </a:p>
        </p:txBody>
      </p:sp>
      <p:sp>
        <p:nvSpPr>
          <p:cNvPr id="32" name="CaixaDeTexto 31">
            <a:extLst>
              <a:ext uri="{FF2B5EF4-FFF2-40B4-BE49-F238E27FC236}">
                <a16:creationId xmlns:a16="http://schemas.microsoft.com/office/drawing/2014/main" id="{F08E0592-AFE1-48EE-921B-F2349288EA46}"/>
              </a:ext>
            </a:extLst>
          </p:cNvPr>
          <p:cNvSpPr txBox="1"/>
          <p:nvPr/>
        </p:nvSpPr>
        <p:spPr>
          <a:xfrm>
            <a:off x="790700" y="18155548"/>
            <a:ext cx="8280920"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Arranjo experimental do trilho de ar</a:t>
            </a:r>
          </a:p>
        </p:txBody>
      </p:sp>
      <p:pic>
        <p:nvPicPr>
          <p:cNvPr id="27" name="Imagem 26">
            <a:extLst>
              <a:ext uri="{FF2B5EF4-FFF2-40B4-BE49-F238E27FC236}">
                <a16:creationId xmlns:a16="http://schemas.microsoft.com/office/drawing/2014/main" id="{34DF44BF-2A82-427C-8C11-29C2929D2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37751" y="9756026"/>
            <a:ext cx="3067878" cy="2567578"/>
          </a:xfrm>
          <a:prstGeom prst="rect">
            <a:avLst/>
          </a:prstGeom>
        </p:spPr>
      </p:pic>
      <p:pic>
        <p:nvPicPr>
          <p:cNvPr id="30" name="Imagem 29">
            <a:extLst>
              <a:ext uri="{FF2B5EF4-FFF2-40B4-BE49-F238E27FC236}">
                <a16:creationId xmlns:a16="http://schemas.microsoft.com/office/drawing/2014/main" id="{B6EDEC92-FA1B-4462-857C-A3B97A4858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09108" y="10230970"/>
            <a:ext cx="1529382" cy="530350"/>
          </a:xfrm>
          <a:prstGeom prst="rect">
            <a:avLst/>
          </a:prstGeom>
        </p:spPr>
      </p:pic>
      <p:pic>
        <p:nvPicPr>
          <p:cNvPr id="33" name="Imagem 32">
            <a:extLst>
              <a:ext uri="{FF2B5EF4-FFF2-40B4-BE49-F238E27FC236}">
                <a16:creationId xmlns:a16="http://schemas.microsoft.com/office/drawing/2014/main" id="{C9A59685-014B-48F8-BCE5-7326BC10A8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25827" y="9993771"/>
            <a:ext cx="1854920" cy="1017214"/>
          </a:xfrm>
          <a:prstGeom prst="rect">
            <a:avLst/>
          </a:prstGeom>
        </p:spPr>
      </p:pic>
      <p:sp>
        <p:nvSpPr>
          <p:cNvPr id="42" name="CaixaDeTexto 41">
            <a:extLst>
              <a:ext uri="{FF2B5EF4-FFF2-40B4-BE49-F238E27FC236}">
                <a16:creationId xmlns:a16="http://schemas.microsoft.com/office/drawing/2014/main" id="{9F9E5059-728E-4820-BB7F-E41E47EFE14D}"/>
              </a:ext>
            </a:extLst>
          </p:cNvPr>
          <p:cNvSpPr txBox="1"/>
          <p:nvPr/>
        </p:nvSpPr>
        <p:spPr>
          <a:xfrm>
            <a:off x="12095956" y="18936023"/>
            <a:ext cx="4354334" cy="738664"/>
          </a:xfrm>
          <a:prstGeom prst="rect">
            <a:avLst/>
          </a:prstGeom>
          <a:noFill/>
        </p:spPr>
        <p:txBody>
          <a:bodyPr wrap="none" rtlCol="0">
            <a:spAutoFit/>
          </a:bodyPr>
          <a:lstStyle/>
          <a:p>
            <a:r>
              <a:rPr lang="pt-BR" sz="4200" dirty="0">
                <a:solidFill>
                  <a:srgbClr val="007C9B"/>
                </a:solidFill>
                <a:latin typeface="Arial" panose="020B0604020202020204" pitchFamily="34" charset="0"/>
                <a:cs typeface="Arial" panose="020B0604020202020204" pitchFamily="34" charset="0"/>
              </a:rPr>
              <a:t>4. RESULTADOS</a:t>
            </a:r>
          </a:p>
        </p:txBody>
      </p:sp>
      <p:cxnSp>
        <p:nvCxnSpPr>
          <p:cNvPr id="43" name="Conector reto 42">
            <a:extLst>
              <a:ext uri="{FF2B5EF4-FFF2-40B4-BE49-F238E27FC236}">
                <a16:creationId xmlns:a16="http://schemas.microsoft.com/office/drawing/2014/main" id="{BA9AF91F-719D-4A23-8A3A-8B93B0FD3156}"/>
              </a:ext>
            </a:extLst>
          </p:cNvPr>
          <p:cNvCxnSpPr>
            <a:cxnSpLocks/>
          </p:cNvCxnSpPr>
          <p:nvPr/>
        </p:nvCxnSpPr>
        <p:spPr bwMode="auto">
          <a:xfrm>
            <a:off x="790700" y="39962359"/>
            <a:ext cx="27216000" cy="0"/>
          </a:xfrm>
          <a:prstGeom prst="line">
            <a:avLst/>
          </a:prstGeom>
          <a:solidFill>
            <a:schemeClr val="accent1"/>
          </a:solidFill>
          <a:ln w="76200" cap="flat" cmpd="sng" algn="ctr">
            <a:solidFill>
              <a:srgbClr val="007C9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CaixaDeTexto 43">
            <a:extLst>
              <a:ext uri="{FF2B5EF4-FFF2-40B4-BE49-F238E27FC236}">
                <a16:creationId xmlns:a16="http://schemas.microsoft.com/office/drawing/2014/main" id="{DEB932B6-E28B-4B7F-AFB9-445439468074}"/>
              </a:ext>
            </a:extLst>
          </p:cNvPr>
          <p:cNvSpPr txBox="1"/>
          <p:nvPr/>
        </p:nvSpPr>
        <p:spPr>
          <a:xfrm>
            <a:off x="12383988" y="40015783"/>
            <a:ext cx="4195379" cy="738664"/>
          </a:xfrm>
          <a:prstGeom prst="rect">
            <a:avLst/>
          </a:prstGeom>
          <a:noFill/>
        </p:spPr>
        <p:txBody>
          <a:bodyPr wrap="none" rtlCol="0">
            <a:spAutoFit/>
          </a:bodyPr>
          <a:lstStyle/>
          <a:p>
            <a:r>
              <a:rPr lang="pt-BR" sz="4200" dirty="0">
                <a:solidFill>
                  <a:srgbClr val="007C9B"/>
                </a:solidFill>
                <a:latin typeface="Arial" panose="020B0604020202020204" pitchFamily="34" charset="0"/>
                <a:cs typeface="Arial" panose="020B0604020202020204" pitchFamily="34" charset="0"/>
              </a:rPr>
              <a:t>5. CONCLUSÃO</a:t>
            </a:r>
          </a:p>
        </p:txBody>
      </p:sp>
      <p:sp>
        <p:nvSpPr>
          <p:cNvPr id="36" name="CaixaDeTexto 35">
            <a:extLst>
              <a:ext uri="{FF2B5EF4-FFF2-40B4-BE49-F238E27FC236}">
                <a16:creationId xmlns:a16="http://schemas.microsoft.com/office/drawing/2014/main" id="{AB34F0A9-5824-4ACD-9CFF-EE2FB611161F}"/>
              </a:ext>
            </a:extLst>
          </p:cNvPr>
          <p:cNvSpPr txBox="1"/>
          <p:nvPr/>
        </p:nvSpPr>
        <p:spPr>
          <a:xfrm>
            <a:off x="790700" y="40664436"/>
            <a:ext cx="27265183" cy="1384995"/>
          </a:xfrm>
          <a:prstGeom prst="rect">
            <a:avLst/>
          </a:prstGeom>
          <a:noFill/>
        </p:spPr>
        <p:txBody>
          <a:bodyPr wrap="square" rtlCol="0">
            <a:spAutoFit/>
          </a:bodyPr>
          <a:lstStyle/>
          <a:p>
            <a:pPr algn="just"/>
            <a:r>
              <a:rPr lang="pt-BR" sz="2800" dirty="0">
                <a:latin typeface="Arial" panose="020B0604020202020204" pitchFamily="34" charset="0"/>
                <a:cs typeface="Arial" panose="020B0604020202020204" pitchFamily="34" charset="0"/>
              </a:rPr>
              <a:t>	A aquisição de dados experimentais mostrou-se desafiadora, mas de extrema importância para um bom treinamento da árvore de decisão. Assim, nosso próximo passo é otimizar os valores que serão utilizados para a aquisição dos dados e obter uma versão final da Árvore de Decisão. Para isso, será utilizado dados simulados para treinar a IA a fim de encontrar o resultado esperado usando valores reais como teste.</a:t>
            </a:r>
          </a:p>
        </p:txBody>
      </p:sp>
      <p:sp>
        <p:nvSpPr>
          <p:cNvPr id="49" name="CaixaDeTexto 48">
            <a:extLst>
              <a:ext uri="{FF2B5EF4-FFF2-40B4-BE49-F238E27FC236}">
                <a16:creationId xmlns:a16="http://schemas.microsoft.com/office/drawing/2014/main" id="{610F4CB2-4995-4766-BCC0-9EEF96E91088}"/>
              </a:ext>
            </a:extLst>
          </p:cNvPr>
          <p:cNvSpPr txBox="1"/>
          <p:nvPr/>
        </p:nvSpPr>
        <p:spPr>
          <a:xfrm>
            <a:off x="1006724" y="25860404"/>
            <a:ext cx="8280920"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Código para otimização da extração de dados</a:t>
            </a:r>
          </a:p>
        </p:txBody>
      </p:sp>
      <p:pic>
        <p:nvPicPr>
          <p:cNvPr id="51" name="Imagem 50">
            <a:extLst>
              <a:ext uri="{FF2B5EF4-FFF2-40B4-BE49-F238E27FC236}">
                <a16:creationId xmlns:a16="http://schemas.microsoft.com/office/drawing/2014/main" id="{1B56A861-3C41-4565-9F8B-122C76ED60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34622" y="19649116"/>
            <a:ext cx="8249456" cy="6434741"/>
          </a:xfrm>
          <a:prstGeom prst="rect">
            <a:avLst/>
          </a:prstGeom>
        </p:spPr>
      </p:pic>
      <p:sp>
        <p:nvSpPr>
          <p:cNvPr id="60" name="CaixaDeTexto 59">
            <a:extLst>
              <a:ext uri="{FF2B5EF4-FFF2-40B4-BE49-F238E27FC236}">
                <a16:creationId xmlns:a16="http://schemas.microsoft.com/office/drawing/2014/main" id="{1A30C584-CDF4-4DAE-9FE0-3D62E8BFC8E7}"/>
              </a:ext>
            </a:extLst>
          </p:cNvPr>
          <p:cNvSpPr txBox="1"/>
          <p:nvPr/>
        </p:nvSpPr>
        <p:spPr>
          <a:xfrm>
            <a:off x="9863708" y="25632767"/>
            <a:ext cx="8787866"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Box </a:t>
            </a:r>
            <a:r>
              <a:rPr lang="pt-BR" i="1" dirty="0" err="1">
                <a:latin typeface="Arial" panose="020B0604020202020204" pitchFamily="34" charset="0"/>
                <a:cs typeface="Arial" panose="020B0604020202020204" pitchFamily="34" charset="0"/>
              </a:rPr>
              <a:t>Plot</a:t>
            </a:r>
            <a:r>
              <a:rPr lang="pt-BR" i="1" dirty="0">
                <a:latin typeface="Arial" panose="020B0604020202020204" pitchFamily="34" charset="0"/>
                <a:cs typeface="Arial" panose="020B0604020202020204" pitchFamily="34" charset="0"/>
              </a:rPr>
              <a:t> da aceleração em função do corpo na polia</a:t>
            </a:r>
          </a:p>
        </p:txBody>
      </p:sp>
      <p:pic>
        <p:nvPicPr>
          <p:cNvPr id="54" name="Imagem 53">
            <a:extLst>
              <a:ext uri="{FF2B5EF4-FFF2-40B4-BE49-F238E27FC236}">
                <a16:creationId xmlns:a16="http://schemas.microsoft.com/office/drawing/2014/main" id="{0C981A0C-2DFB-4E02-B4B5-908A905A61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19674" y="13650282"/>
            <a:ext cx="3401086" cy="665616"/>
          </a:xfrm>
          <a:prstGeom prst="rect">
            <a:avLst/>
          </a:prstGeom>
        </p:spPr>
      </p:pic>
      <p:pic>
        <p:nvPicPr>
          <p:cNvPr id="58" name="Imagem 57">
            <a:extLst>
              <a:ext uri="{FF2B5EF4-FFF2-40B4-BE49-F238E27FC236}">
                <a16:creationId xmlns:a16="http://schemas.microsoft.com/office/drawing/2014/main" id="{9FF08728-AA15-4985-83DA-24E72D27B8C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971490" y="12585135"/>
            <a:ext cx="3476075" cy="771675"/>
          </a:xfrm>
          <a:prstGeom prst="rect">
            <a:avLst/>
          </a:prstGeom>
        </p:spPr>
      </p:pic>
      <p:sp>
        <p:nvSpPr>
          <p:cNvPr id="13" name="CaixaDeTexto 12">
            <a:extLst>
              <a:ext uri="{FF2B5EF4-FFF2-40B4-BE49-F238E27FC236}">
                <a16:creationId xmlns:a16="http://schemas.microsoft.com/office/drawing/2014/main" id="{0BA931F6-92FE-27C4-D102-EF172AD7A65D}"/>
              </a:ext>
            </a:extLst>
          </p:cNvPr>
          <p:cNvSpPr txBox="1"/>
          <p:nvPr/>
        </p:nvSpPr>
        <p:spPr>
          <a:xfrm>
            <a:off x="862708" y="35077428"/>
            <a:ext cx="10938909"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Teste de acurácia da Árvore de Decisão utilizando os dados simulados</a:t>
            </a:r>
          </a:p>
        </p:txBody>
      </p:sp>
      <p:sp>
        <p:nvSpPr>
          <p:cNvPr id="17" name="CaixaDeTexto 16">
            <a:extLst>
              <a:ext uri="{FF2B5EF4-FFF2-40B4-BE49-F238E27FC236}">
                <a16:creationId xmlns:a16="http://schemas.microsoft.com/office/drawing/2014/main" id="{6031962F-6E13-C291-7E8F-F380800D8C2A}"/>
              </a:ext>
            </a:extLst>
          </p:cNvPr>
          <p:cNvSpPr txBox="1"/>
          <p:nvPr/>
        </p:nvSpPr>
        <p:spPr>
          <a:xfrm>
            <a:off x="9026416" y="39325900"/>
            <a:ext cx="6083877"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Utilizando os dados reais como entrada</a:t>
            </a:r>
          </a:p>
        </p:txBody>
      </p:sp>
      <p:sp>
        <p:nvSpPr>
          <p:cNvPr id="39" name="CaixaDeTexto 38">
            <a:extLst>
              <a:ext uri="{FF2B5EF4-FFF2-40B4-BE49-F238E27FC236}">
                <a16:creationId xmlns:a16="http://schemas.microsoft.com/office/drawing/2014/main" id="{A751551C-BF6B-9356-E006-4869C54657F9}"/>
              </a:ext>
            </a:extLst>
          </p:cNvPr>
          <p:cNvSpPr txBox="1"/>
          <p:nvPr/>
        </p:nvSpPr>
        <p:spPr>
          <a:xfrm>
            <a:off x="16344428" y="39325900"/>
            <a:ext cx="10448906"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Árvore de Decisão do projeto na prática com os dados simulados</a:t>
            </a:r>
          </a:p>
        </p:txBody>
      </p:sp>
      <p:sp>
        <p:nvSpPr>
          <p:cNvPr id="78" name="Retângulo 77">
            <a:extLst>
              <a:ext uri="{FF2B5EF4-FFF2-40B4-BE49-F238E27FC236}">
                <a16:creationId xmlns:a16="http://schemas.microsoft.com/office/drawing/2014/main" id="{A54BB6B6-65EB-2643-6E36-805C3C3FA535}"/>
              </a:ext>
            </a:extLst>
          </p:cNvPr>
          <p:cNvSpPr/>
          <p:nvPr/>
        </p:nvSpPr>
        <p:spPr bwMode="auto">
          <a:xfrm>
            <a:off x="16305161" y="34035586"/>
            <a:ext cx="11841786" cy="5206693"/>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dirty="0">
              <a:ln>
                <a:noFill/>
              </a:ln>
              <a:solidFill>
                <a:schemeClr val="tx1"/>
              </a:solidFill>
              <a:effectLst/>
              <a:latin typeface="Times New Roman"/>
            </a:endParaRPr>
          </a:p>
        </p:txBody>
      </p:sp>
      <p:pic>
        <p:nvPicPr>
          <p:cNvPr id="5" name="Imagem 4" descr="Texto, Aplicativo, chat ou mensagem de texto&#10;&#10;Descrição gerada automaticamente">
            <a:extLst>
              <a:ext uri="{FF2B5EF4-FFF2-40B4-BE49-F238E27FC236}">
                <a16:creationId xmlns:a16="http://schemas.microsoft.com/office/drawing/2014/main" id="{FB75F10E-DD3F-26E5-8D3D-0EEF7EC8CB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1739" y="35828883"/>
            <a:ext cx="7942149" cy="3485404"/>
          </a:xfrm>
          <a:prstGeom prst="rect">
            <a:avLst/>
          </a:prstGeom>
        </p:spPr>
      </p:pic>
      <p:pic>
        <p:nvPicPr>
          <p:cNvPr id="8" name="Imagem 7" descr="Interface gráfica do usuário, Texto, Aplicativo&#10;&#10;Descrição gerada automaticamente">
            <a:extLst>
              <a:ext uri="{FF2B5EF4-FFF2-40B4-BE49-F238E27FC236}">
                <a16:creationId xmlns:a16="http://schemas.microsoft.com/office/drawing/2014/main" id="{63B65160-0F7C-1583-3733-76FF7193660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5044" y="31256082"/>
            <a:ext cx="12775173" cy="3749337"/>
          </a:xfrm>
          <a:prstGeom prst="rect">
            <a:avLst/>
          </a:prstGeom>
        </p:spPr>
      </p:pic>
      <p:pic>
        <p:nvPicPr>
          <p:cNvPr id="10" name="Imagem 9" descr="Interface gráfica do usuário, Texto, Aplicativo&#10;&#10;Descrição gerada automaticamente">
            <a:extLst>
              <a:ext uri="{FF2B5EF4-FFF2-40B4-BE49-F238E27FC236}">
                <a16:creationId xmlns:a16="http://schemas.microsoft.com/office/drawing/2014/main" id="{71B21772-9F6D-DB6C-9442-6CB61CA8C0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31225" y="35653492"/>
            <a:ext cx="7190987" cy="3568295"/>
          </a:xfrm>
          <a:prstGeom prst="rect">
            <a:avLst/>
          </a:prstGeom>
        </p:spPr>
      </p:pic>
      <p:pic>
        <p:nvPicPr>
          <p:cNvPr id="28" name="Imagem 27" descr="Tela de celular com texto preto sobre fundo branco&#10;&#10;Descrição gerada automaticamente com confiança média">
            <a:extLst>
              <a:ext uri="{FF2B5EF4-FFF2-40B4-BE49-F238E27FC236}">
                <a16:creationId xmlns:a16="http://schemas.microsoft.com/office/drawing/2014/main" id="{8D993095-4B8E-E770-2CF4-C4FA5B9A072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665475" y="13312346"/>
            <a:ext cx="2364262" cy="1022383"/>
          </a:xfrm>
          <a:prstGeom prst="rect">
            <a:avLst/>
          </a:prstGeom>
        </p:spPr>
      </p:pic>
      <p:pic>
        <p:nvPicPr>
          <p:cNvPr id="31" name="Imagem 30">
            <a:extLst>
              <a:ext uri="{FF2B5EF4-FFF2-40B4-BE49-F238E27FC236}">
                <a16:creationId xmlns:a16="http://schemas.microsoft.com/office/drawing/2014/main" id="{6AB25612-56C8-6BC3-9693-FBEB538A712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618975" y="12672946"/>
            <a:ext cx="3296501" cy="446277"/>
          </a:xfrm>
          <a:prstGeom prst="rect">
            <a:avLst/>
          </a:prstGeom>
        </p:spPr>
      </p:pic>
      <p:sp>
        <p:nvSpPr>
          <p:cNvPr id="71" name="CaixaDeTexto 70">
            <a:extLst>
              <a:ext uri="{FF2B5EF4-FFF2-40B4-BE49-F238E27FC236}">
                <a16:creationId xmlns:a16="http://schemas.microsoft.com/office/drawing/2014/main" id="{E7D6E65E-304D-8B00-68F8-79846E3D5643}"/>
              </a:ext>
            </a:extLst>
          </p:cNvPr>
          <p:cNvSpPr txBox="1"/>
          <p:nvPr/>
        </p:nvSpPr>
        <p:spPr>
          <a:xfrm>
            <a:off x="19224748" y="25644380"/>
            <a:ext cx="8486354"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Box </a:t>
            </a:r>
            <a:r>
              <a:rPr lang="pt-BR" i="1" dirty="0" err="1">
                <a:latin typeface="Arial" panose="020B0604020202020204" pitchFamily="34" charset="0"/>
                <a:cs typeface="Arial" panose="020B0604020202020204" pitchFamily="34" charset="0"/>
              </a:rPr>
              <a:t>Plot</a:t>
            </a:r>
            <a:r>
              <a:rPr lang="pt-BR" i="1" dirty="0">
                <a:latin typeface="Arial" panose="020B0604020202020204" pitchFamily="34" charset="0"/>
                <a:cs typeface="Arial" panose="020B0604020202020204" pitchFamily="34" charset="0"/>
              </a:rPr>
              <a:t> da aceleração em função dos dados simulados</a:t>
            </a:r>
          </a:p>
        </p:txBody>
      </p:sp>
      <p:sp>
        <p:nvSpPr>
          <p:cNvPr id="40" name="CaixaDeTexto 39">
            <a:extLst>
              <a:ext uri="{FF2B5EF4-FFF2-40B4-BE49-F238E27FC236}">
                <a16:creationId xmlns:a16="http://schemas.microsoft.com/office/drawing/2014/main" id="{E5640162-915A-F592-6E2B-F27A8337A5C5}"/>
              </a:ext>
            </a:extLst>
          </p:cNvPr>
          <p:cNvSpPr txBox="1"/>
          <p:nvPr/>
        </p:nvSpPr>
        <p:spPr>
          <a:xfrm>
            <a:off x="1021825" y="39325900"/>
            <a:ext cx="7617747"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Previsão da Árvore de Decisão com o resultado</a:t>
            </a:r>
          </a:p>
        </p:txBody>
      </p:sp>
      <p:cxnSp>
        <p:nvCxnSpPr>
          <p:cNvPr id="41" name="Conector reto 40">
            <a:extLst>
              <a:ext uri="{FF2B5EF4-FFF2-40B4-BE49-F238E27FC236}">
                <a16:creationId xmlns:a16="http://schemas.microsoft.com/office/drawing/2014/main" id="{6984D411-1EB2-6031-ABAE-7A06D2917AAF}"/>
              </a:ext>
            </a:extLst>
          </p:cNvPr>
          <p:cNvCxnSpPr>
            <a:cxnSpLocks/>
          </p:cNvCxnSpPr>
          <p:nvPr/>
        </p:nvCxnSpPr>
        <p:spPr bwMode="auto">
          <a:xfrm>
            <a:off x="790700" y="18792007"/>
            <a:ext cx="27216000" cy="0"/>
          </a:xfrm>
          <a:prstGeom prst="line">
            <a:avLst/>
          </a:prstGeom>
          <a:solidFill>
            <a:schemeClr val="accent1"/>
          </a:solidFill>
          <a:ln w="76200" cap="flat" cmpd="sng" algn="ctr">
            <a:solidFill>
              <a:srgbClr val="007C9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Conector reto 44">
            <a:extLst>
              <a:ext uri="{FF2B5EF4-FFF2-40B4-BE49-F238E27FC236}">
                <a16:creationId xmlns:a16="http://schemas.microsoft.com/office/drawing/2014/main" id="{2BF1F4C2-9027-7E00-4A34-23FB9D5067E3}"/>
              </a:ext>
            </a:extLst>
          </p:cNvPr>
          <p:cNvCxnSpPr>
            <a:cxnSpLocks/>
          </p:cNvCxnSpPr>
          <p:nvPr/>
        </p:nvCxnSpPr>
        <p:spPr bwMode="auto">
          <a:xfrm>
            <a:off x="790700" y="8350847"/>
            <a:ext cx="27216000" cy="0"/>
          </a:xfrm>
          <a:prstGeom prst="line">
            <a:avLst/>
          </a:prstGeom>
          <a:solidFill>
            <a:schemeClr val="accent1"/>
          </a:solidFill>
          <a:ln w="76200" cap="flat" cmpd="sng" algn="ctr">
            <a:solidFill>
              <a:srgbClr val="007C9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5" name="Imagem 54" descr="Texto&#10;&#10;Descrição gerada automaticamente">
            <a:extLst>
              <a:ext uri="{FF2B5EF4-FFF2-40B4-BE49-F238E27FC236}">
                <a16:creationId xmlns:a16="http://schemas.microsoft.com/office/drawing/2014/main" id="{685D4397-6FDB-60C4-C8E4-3B7C1A143DE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867378" y="11534433"/>
            <a:ext cx="2048815" cy="804763"/>
          </a:xfrm>
          <a:prstGeom prst="rect">
            <a:avLst/>
          </a:prstGeom>
        </p:spPr>
      </p:pic>
      <p:pic>
        <p:nvPicPr>
          <p:cNvPr id="65" name="Imagem 64" descr="Tabela">
            <a:extLst>
              <a:ext uri="{FF2B5EF4-FFF2-40B4-BE49-F238E27FC236}">
                <a16:creationId xmlns:a16="http://schemas.microsoft.com/office/drawing/2014/main" id="{8A1BBDE9-623D-3434-B092-2B46555FE51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044684" y="11141257"/>
            <a:ext cx="3476076" cy="678259"/>
          </a:xfrm>
          <a:prstGeom prst="rect">
            <a:avLst/>
          </a:prstGeom>
        </p:spPr>
      </p:pic>
      <p:pic>
        <p:nvPicPr>
          <p:cNvPr id="82" name="Imagem 81" descr="Tabela&#10;&#10;Descrição gerada automaticamente">
            <a:extLst>
              <a:ext uri="{FF2B5EF4-FFF2-40B4-BE49-F238E27FC236}">
                <a16:creationId xmlns:a16="http://schemas.microsoft.com/office/drawing/2014/main" id="{9AA6B43A-A515-5739-F5AC-F55F786E3FC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99835" y="19640718"/>
            <a:ext cx="6907689" cy="6145085"/>
          </a:xfrm>
          <a:prstGeom prst="rect">
            <a:avLst/>
          </a:prstGeom>
        </p:spPr>
      </p:pic>
      <p:pic>
        <p:nvPicPr>
          <p:cNvPr id="84" name="Imagem 83">
            <a:extLst>
              <a:ext uri="{FF2B5EF4-FFF2-40B4-BE49-F238E27FC236}">
                <a16:creationId xmlns:a16="http://schemas.microsoft.com/office/drawing/2014/main" id="{DBCBB90F-C137-1F82-5ADA-7E67B57F742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06724" y="26532292"/>
            <a:ext cx="12677895" cy="4034185"/>
          </a:xfrm>
          <a:prstGeom prst="rect">
            <a:avLst/>
          </a:prstGeom>
        </p:spPr>
      </p:pic>
      <p:sp>
        <p:nvSpPr>
          <p:cNvPr id="85" name="CaixaDeTexto 84">
            <a:extLst>
              <a:ext uri="{FF2B5EF4-FFF2-40B4-BE49-F238E27FC236}">
                <a16:creationId xmlns:a16="http://schemas.microsoft.com/office/drawing/2014/main" id="{520ACF9E-BBE3-AD11-76D0-E7C9E58402A8}"/>
              </a:ext>
            </a:extLst>
          </p:cNvPr>
          <p:cNvSpPr txBox="1"/>
          <p:nvPr/>
        </p:nvSpPr>
        <p:spPr>
          <a:xfrm>
            <a:off x="934715" y="30540924"/>
            <a:ext cx="12824551"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Dividindo os dados simulados em treino e teste para fazer o treinamento da Árvore</a:t>
            </a:r>
          </a:p>
        </p:txBody>
      </p:sp>
      <p:pic>
        <p:nvPicPr>
          <p:cNvPr id="6" name="Imagem 5" descr="Tabela&#10;&#10;Descrição gerada automaticamente com confiança média">
            <a:extLst>
              <a:ext uri="{FF2B5EF4-FFF2-40B4-BE49-F238E27FC236}">
                <a16:creationId xmlns:a16="http://schemas.microsoft.com/office/drawing/2014/main" id="{4A3636A4-6CF0-D18D-82DE-1CD4064C3ED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0066768" y="29089151"/>
            <a:ext cx="7989116" cy="3445258"/>
          </a:xfrm>
          <a:prstGeom prst="rect">
            <a:avLst/>
          </a:prstGeom>
        </p:spPr>
      </p:pic>
      <p:sp>
        <p:nvSpPr>
          <p:cNvPr id="7" name="CaixaDeTexto 6">
            <a:extLst>
              <a:ext uri="{FF2B5EF4-FFF2-40B4-BE49-F238E27FC236}">
                <a16:creationId xmlns:a16="http://schemas.microsoft.com/office/drawing/2014/main" id="{A38AF378-0A5E-805E-CF39-21B0ECABDD90}"/>
              </a:ext>
            </a:extLst>
          </p:cNvPr>
          <p:cNvSpPr txBox="1"/>
          <p:nvPr/>
        </p:nvSpPr>
        <p:spPr>
          <a:xfrm>
            <a:off x="19774472" y="32615871"/>
            <a:ext cx="8685550"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Tabela com o resultado dos clusters usando dados reais</a:t>
            </a:r>
          </a:p>
        </p:txBody>
      </p:sp>
      <p:sp>
        <p:nvSpPr>
          <p:cNvPr id="21" name="CaixaDeTexto 20">
            <a:extLst>
              <a:ext uri="{FF2B5EF4-FFF2-40B4-BE49-F238E27FC236}">
                <a16:creationId xmlns:a16="http://schemas.microsoft.com/office/drawing/2014/main" id="{E53DF5E0-6279-C3DF-9B3D-0F3AD29F4B19}"/>
              </a:ext>
            </a:extLst>
          </p:cNvPr>
          <p:cNvSpPr txBox="1"/>
          <p:nvPr/>
        </p:nvSpPr>
        <p:spPr>
          <a:xfrm>
            <a:off x="14976276" y="26841221"/>
            <a:ext cx="12399920" cy="1815882"/>
          </a:xfrm>
          <a:prstGeom prst="rect">
            <a:avLst/>
          </a:prstGeom>
          <a:noFill/>
        </p:spPr>
        <p:txBody>
          <a:bodyPr wrap="square" rtlCol="0">
            <a:spAutoFit/>
          </a:bodyPr>
          <a:lstStyle/>
          <a:p>
            <a:pPr algn="just"/>
            <a:r>
              <a:rPr lang="pt-BR" sz="2800" dirty="0">
                <a:latin typeface="Arial" panose="020B0604020202020204" pitchFamily="34" charset="0"/>
                <a:cs typeface="Arial" panose="020B0604020202020204" pitchFamily="34" charset="0"/>
              </a:rPr>
              <a:t>	Quando se trata do método de </a:t>
            </a:r>
            <a:r>
              <a:rPr lang="pt-BR" sz="2800" dirty="0" err="1">
                <a:latin typeface="Arial" panose="020B0604020202020204" pitchFamily="34" charset="0"/>
                <a:cs typeface="Arial" panose="020B0604020202020204" pitchFamily="34" charset="0"/>
              </a:rPr>
              <a:t>Elbow</a:t>
            </a:r>
            <a:r>
              <a:rPr lang="pt-BR" sz="2800" dirty="0">
                <a:latin typeface="Arial" panose="020B0604020202020204" pitchFamily="34" charset="0"/>
                <a:cs typeface="Arial" panose="020B0604020202020204" pitchFamily="34" charset="0"/>
              </a:rPr>
              <a:t>, podemos visualizar a mudança na taxa de variação da inercia exatamente em 5 clusters, ou seja, usaremos 5 clusters para analisar os dados em relação a massa do corpo no trilho como mostra na tabela ao lado.</a:t>
            </a:r>
          </a:p>
        </p:txBody>
      </p:sp>
      <p:pic>
        <p:nvPicPr>
          <p:cNvPr id="29" name="Imagem 28" descr="Gráfico, Gráfico de dispersão&#10;&#10;Descrição gerada automaticamente">
            <a:extLst>
              <a:ext uri="{FF2B5EF4-FFF2-40B4-BE49-F238E27FC236}">
                <a16:creationId xmlns:a16="http://schemas.microsoft.com/office/drawing/2014/main" id="{25939A05-EB04-2FDB-798E-CCD30005D6C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322777" y="28873127"/>
            <a:ext cx="5623548" cy="3829965"/>
          </a:xfrm>
          <a:prstGeom prst="rect">
            <a:avLst/>
          </a:prstGeom>
        </p:spPr>
      </p:pic>
      <p:sp>
        <p:nvSpPr>
          <p:cNvPr id="35" name="CaixaDeTexto 34">
            <a:extLst>
              <a:ext uri="{FF2B5EF4-FFF2-40B4-BE49-F238E27FC236}">
                <a16:creationId xmlns:a16="http://schemas.microsoft.com/office/drawing/2014/main" id="{B2B0835F-C054-1839-C6A3-57ED04D06CF3}"/>
              </a:ext>
            </a:extLst>
          </p:cNvPr>
          <p:cNvSpPr txBox="1"/>
          <p:nvPr/>
        </p:nvSpPr>
        <p:spPr>
          <a:xfrm>
            <a:off x="14365007" y="32629156"/>
            <a:ext cx="6083877" cy="492443"/>
          </a:xfrm>
          <a:prstGeom prst="rect">
            <a:avLst/>
          </a:prstGeom>
          <a:noFill/>
        </p:spPr>
        <p:txBody>
          <a:bodyPr wrap="square" rtlCol="0">
            <a:spAutoFit/>
          </a:bodyPr>
          <a:lstStyle/>
          <a:p>
            <a:r>
              <a:rPr lang="pt-BR" i="1" dirty="0">
                <a:latin typeface="Arial" panose="020B0604020202020204" pitchFamily="34" charset="0"/>
                <a:cs typeface="Arial" panose="020B0604020202020204" pitchFamily="34" charset="0"/>
              </a:rPr>
              <a:t>Resultado do método de </a:t>
            </a:r>
            <a:r>
              <a:rPr lang="pt-BR" i="1" dirty="0" err="1">
                <a:latin typeface="Arial" panose="020B0604020202020204" pitchFamily="34" charset="0"/>
                <a:cs typeface="Arial" panose="020B0604020202020204" pitchFamily="34" charset="0"/>
              </a:rPr>
              <a:t>Elbow</a:t>
            </a:r>
            <a:endParaRPr lang="pt-BR" i="1" dirty="0">
              <a:latin typeface="Arial" panose="020B0604020202020204" pitchFamily="34" charset="0"/>
              <a:cs typeface="Arial" panose="020B0604020202020204" pitchFamily="34" charset="0"/>
            </a:endParaRPr>
          </a:p>
        </p:txBody>
      </p:sp>
      <p:sp>
        <p:nvSpPr>
          <p:cNvPr id="37" name="Retângulo 36">
            <a:extLst>
              <a:ext uri="{FF2B5EF4-FFF2-40B4-BE49-F238E27FC236}">
                <a16:creationId xmlns:a16="http://schemas.microsoft.com/office/drawing/2014/main" id="{C0C207A2-0EB0-996B-F69D-A034D33DE25A}"/>
              </a:ext>
            </a:extLst>
          </p:cNvPr>
          <p:cNvSpPr/>
          <p:nvPr/>
        </p:nvSpPr>
        <p:spPr bwMode="auto">
          <a:xfrm>
            <a:off x="14261825" y="26577270"/>
            <a:ext cx="13914542" cy="6818700"/>
          </a:xfrm>
          <a:prstGeom prst="rect">
            <a:avLst/>
          </a:prstGeom>
          <a:noFill/>
          <a:ln w="31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a:endParaRPr>
          </a:p>
        </p:txBody>
      </p:sp>
      <p:sp>
        <p:nvSpPr>
          <p:cNvPr id="46" name="Retângulo 45">
            <a:extLst>
              <a:ext uri="{FF2B5EF4-FFF2-40B4-BE49-F238E27FC236}">
                <a16:creationId xmlns:a16="http://schemas.microsoft.com/office/drawing/2014/main" id="{0EB43EFF-23FA-2560-103B-CA4D94C11C1E}"/>
              </a:ext>
            </a:extLst>
          </p:cNvPr>
          <p:cNvSpPr/>
          <p:nvPr/>
        </p:nvSpPr>
        <p:spPr bwMode="auto">
          <a:xfrm>
            <a:off x="1006724" y="26532291"/>
            <a:ext cx="12939157" cy="3993041"/>
          </a:xfrm>
          <a:prstGeom prst="rect">
            <a:avLst/>
          </a:prstGeom>
          <a:noFill/>
          <a:ln w="31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a:endParaRPr>
          </a:p>
        </p:txBody>
      </p:sp>
      <p:sp>
        <p:nvSpPr>
          <p:cNvPr id="50" name="Retângulo 49">
            <a:extLst>
              <a:ext uri="{FF2B5EF4-FFF2-40B4-BE49-F238E27FC236}">
                <a16:creationId xmlns:a16="http://schemas.microsoft.com/office/drawing/2014/main" id="{C2D648BD-272C-97FE-CEE7-784574F2F9CC}"/>
              </a:ext>
            </a:extLst>
          </p:cNvPr>
          <p:cNvSpPr/>
          <p:nvPr/>
        </p:nvSpPr>
        <p:spPr bwMode="auto">
          <a:xfrm>
            <a:off x="1009180" y="31179814"/>
            <a:ext cx="12936702" cy="3844191"/>
          </a:xfrm>
          <a:prstGeom prst="rect">
            <a:avLst/>
          </a:prstGeom>
          <a:noFill/>
          <a:ln w="31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a:endParaRPr>
          </a:p>
        </p:txBody>
      </p:sp>
      <p:sp>
        <p:nvSpPr>
          <p:cNvPr id="53" name="Retângulo 52">
            <a:extLst>
              <a:ext uri="{FF2B5EF4-FFF2-40B4-BE49-F238E27FC236}">
                <a16:creationId xmlns:a16="http://schemas.microsoft.com/office/drawing/2014/main" id="{7EA06973-D9E3-610F-C42E-6AE2AF7F267B}"/>
              </a:ext>
            </a:extLst>
          </p:cNvPr>
          <p:cNvSpPr/>
          <p:nvPr/>
        </p:nvSpPr>
        <p:spPr bwMode="auto">
          <a:xfrm>
            <a:off x="1006724" y="35673984"/>
            <a:ext cx="7887980" cy="3568295"/>
          </a:xfrm>
          <a:prstGeom prst="rect">
            <a:avLst/>
          </a:prstGeom>
          <a:noFill/>
          <a:ln w="31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a:endParaRPr>
          </a:p>
        </p:txBody>
      </p:sp>
      <p:sp>
        <p:nvSpPr>
          <p:cNvPr id="56" name="Retângulo 55">
            <a:extLst>
              <a:ext uri="{FF2B5EF4-FFF2-40B4-BE49-F238E27FC236}">
                <a16:creationId xmlns:a16="http://schemas.microsoft.com/office/drawing/2014/main" id="{F80D62CB-4F85-C8C2-3A1F-C84DE8060063}"/>
              </a:ext>
            </a:extLst>
          </p:cNvPr>
          <p:cNvSpPr/>
          <p:nvPr/>
        </p:nvSpPr>
        <p:spPr bwMode="auto">
          <a:xfrm>
            <a:off x="9004183" y="35673984"/>
            <a:ext cx="7213641" cy="3568295"/>
          </a:xfrm>
          <a:prstGeom prst="rect">
            <a:avLst/>
          </a:prstGeom>
          <a:noFill/>
          <a:ln w="31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a:endParaRPr>
          </a:p>
        </p:txBody>
      </p:sp>
      <p:sp>
        <p:nvSpPr>
          <p:cNvPr id="57" name="Retângulo 56">
            <a:extLst>
              <a:ext uri="{FF2B5EF4-FFF2-40B4-BE49-F238E27FC236}">
                <a16:creationId xmlns:a16="http://schemas.microsoft.com/office/drawing/2014/main" id="{0C990E52-68D3-72BF-2F2C-7292949B53F5}"/>
              </a:ext>
            </a:extLst>
          </p:cNvPr>
          <p:cNvSpPr/>
          <p:nvPr/>
        </p:nvSpPr>
        <p:spPr bwMode="auto">
          <a:xfrm>
            <a:off x="1006724" y="19701883"/>
            <a:ext cx="7597122" cy="6213649"/>
          </a:xfrm>
          <a:prstGeom prst="rect">
            <a:avLst/>
          </a:prstGeom>
          <a:noFill/>
          <a:ln w="317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a:endParaRPr>
          </a:p>
        </p:txBody>
      </p:sp>
      <p:cxnSp>
        <p:nvCxnSpPr>
          <p:cNvPr id="64" name="Conector reto 63">
            <a:extLst>
              <a:ext uri="{FF2B5EF4-FFF2-40B4-BE49-F238E27FC236}">
                <a16:creationId xmlns:a16="http://schemas.microsoft.com/office/drawing/2014/main" id="{2EB6DB39-967C-C410-863B-28EA0F0718BA}"/>
              </a:ext>
            </a:extLst>
          </p:cNvPr>
          <p:cNvCxnSpPr/>
          <p:nvPr/>
        </p:nvCxnSpPr>
        <p:spPr bwMode="auto">
          <a:xfrm>
            <a:off x="11801617" y="12467530"/>
            <a:ext cx="7076020" cy="0"/>
          </a:xfrm>
          <a:prstGeom prst="line">
            <a:avLst/>
          </a:prstGeom>
          <a:solidFill>
            <a:schemeClr val="accent1"/>
          </a:solidFill>
          <a:ln w="28575" cap="flat" cmpd="sng" algn="ctr">
            <a:solidFill>
              <a:srgbClr val="00779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Conector reto 68">
            <a:extLst>
              <a:ext uri="{FF2B5EF4-FFF2-40B4-BE49-F238E27FC236}">
                <a16:creationId xmlns:a16="http://schemas.microsoft.com/office/drawing/2014/main" id="{54B3D1B4-1733-77DC-002B-99A77AC707A2}"/>
              </a:ext>
            </a:extLst>
          </p:cNvPr>
          <p:cNvCxnSpPr/>
          <p:nvPr/>
        </p:nvCxnSpPr>
        <p:spPr bwMode="auto">
          <a:xfrm>
            <a:off x="11850455" y="14446641"/>
            <a:ext cx="7052137" cy="13272"/>
          </a:xfrm>
          <a:prstGeom prst="line">
            <a:avLst/>
          </a:prstGeom>
          <a:solidFill>
            <a:schemeClr val="accent1"/>
          </a:solidFill>
          <a:ln w="28575" cap="flat" cmpd="sng" algn="ctr">
            <a:solidFill>
              <a:srgbClr val="00779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Conector reto 69">
            <a:extLst>
              <a:ext uri="{FF2B5EF4-FFF2-40B4-BE49-F238E27FC236}">
                <a16:creationId xmlns:a16="http://schemas.microsoft.com/office/drawing/2014/main" id="{9E45F3E4-F9E7-54F4-5742-9B5385942456}"/>
              </a:ext>
            </a:extLst>
          </p:cNvPr>
          <p:cNvCxnSpPr/>
          <p:nvPr/>
        </p:nvCxnSpPr>
        <p:spPr bwMode="auto">
          <a:xfrm>
            <a:off x="11780949" y="16587936"/>
            <a:ext cx="7134527" cy="0"/>
          </a:xfrm>
          <a:prstGeom prst="line">
            <a:avLst/>
          </a:prstGeom>
          <a:solidFill>
            <a:schemeClr val="accent1"/>
          </a:solidFill>
          <a:ln w="28575" cap="flat" cmpd="sng" algn="ctr">
            <a:solidFill>
              <a:srgbClr val="00779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Conector reto 71">
            <a:extLst>
              <a:ext uri="{FF2B5EF4-FFF2-40B4-BE49-F238E27FC236}">
                <a16:creationId xmlns:a16="http://schemas.microsoft.com/office/drawing/2014/main" id="{6E2B7D9B-52AF-4568-700A-56FAAB761504}"/>
              </a:ext>
            </a:extLst>
          </p:cNvPr>
          <p:cNvCxnSpPr/>
          <p:nvPr/>
        </p:nvCxnSpPr>
        <p:spPr bwMode="auto">
          <a:xfrm>
            <a:off x="11850455" y="18646211"/>
            <a:ext cx="7065021" cy="20244"/>
          </a:xfrm>
          <a:prstGeom prst="line">
            <a:avLst/>
          </a:prstGeom>
          <a:solidFill>
            <a:schemeClr val="accent1"/>
          </a:solidFill>
          <a:ln w="28575" cap="flat" cmpd="sng" algn="ctr">
            <a:solidFill>
              <a:srgbClr val="00779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Conector reto 72">
            <a:extLst>
              <a:ext uri="{FF2B5EF4-FFF2-40B4-BE49-F238E27FC236}">
                <a16:creationId xmlns:a16="http://schemas.microsoft.com/office/drawing/2014/main" id="{7DC31999-CB53-C359-24EB-A985783CF933}"/>
              </a:ext>
            </a:extLst>
          </p:cNvPr>
          <p:cNvCxnSpPr/>
          <p:nvPr/>
        </p:nvCxnSpPr>
        <p:spPr bwMode="auto">
          <a:xfrm>
            <a:off x="18864069" y="9180103"/>
            <a:ext cx="43130" cy="9496397"/>
          </a:xfrm>
          <a:prstGeom prst="line">
            <a:avLst/>
          </a:prstGeom>
          <a:solidFill>
            <a:schemeClr val="accent1"/>
          </a:solidFill>
          <a:ln w="28575" cap="flat" cmpd="sng" algn="ctr">
            <a:solidFill>
              <a:srgbClr val="00779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8" name="Imagem 97" descr="Uma imagem contendo Texto&#10;&#10;Descrição gerada automaticamente">
            <a:extLst>
              <a:ext uri="{FF2B5EF4-FFF2-40B4-BE49-F238E27FC236}">
                <a16:creationId xmlns:a16="http://schemas.microsoft.com/office/drawing/2014/main" id="{2E224DE2-BC8B-9410-26F5-78121C60CBA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977977" y="15161173"/>
            <a:ext cx="3540304" cy="606498"/>
          </a:xfrm>
          <a:prstGeom prst="rect">
            <a:avLst/>
          </a:prstGeom>
        </p:spPr>
      </p:pic>
      <p:pic>
        <p:nvPicPr>
          <p:cNvPr id="101" name="Imagem 100" descr="Diagrama&#10;&#10;Descrição gerada automaticamente">
            <a:extLst>
              <a:ext uri="{FF2B5EF4-FFF2-40B4-BE49-F238E27FC236}">
                <a16:creationId xmlns:a16="http://schemas.microsoft.com/office/drawing/2014/main" id="{32DCDC2F-0EDB-6A75-027E-99200EDB2F67}"/>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2003070" y="17247007"/>
            <a:ext cx="3517690" cy="638737"/>
          </a:xfrm>
          <a:prstGeom prst="rect">
            <a:avLst/>
          </a:prstGeom>
        </p:spPr>
      </p:pic>
      <p:sp>
        <p:nvSpPr>
          <p:cNvPr id="14" name="Retângulo 13">
            <a:extLst>
              <a:ext uri="{FF2B5EF4-FFF2-40B4-BE49-F238E27FC236}">
                <a16:creationId xmlns:a16="http://schemas.microsoft.com/office/drawing/2014/main" id="{41DD1CF8-4687-6BED-B59B-E751A165A317}"/>
              </a:ext>
            </a:extLst>
          </p:cNvPr>
          <p:cNvSpPr/>
          <p:nvPr/>
        </p:nvSpPr>
        <p:spPr bwMode="auto">
          <a:xfrm>
            <a:off x="18107837" y="17266833"/>
            <a:ext cx="720108" cy="17286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a:endParaRPr>
          </a:p>
        </p:txBody>
      </p:sp>
      <p:sp>
        <p:nvSpPr>
          <p:cNvPr id="20" name="CaixaDeTexto 19">
            <a:extLst>
              <a:ext uri="{FF2B5EF4-FFF2-40B4-BE49-F238E27FC236}">
                <a16:creationId xmlns:a16="http://schemas.microsoft.com/office/drawing/2014/main" id="{7A0E7EDA-2E81-61D4-066F-682A209F17FD}"/>
              </a:ext>
            </a:extLst>
          </p:cNvPr>
          <p:cNvSpPr txBox="1"/>
          <p:nvPr/>
        </p:nvSpPr>
        <p:spPr>
          <a:xfrm>
            <a:off x="15569924" y="15316942"/>
            <a:ext cx="3307713" cy="246221"/>
          </a:xfrm>
          <a:prstGeom prst="rect">
            <a:avLst/>
          </a:prstGeom>
          <a:noFill/>
        </p:spPr>
        <p:txBody>
          <a:bodyPr wrap="square" rtlCol="0">
            <a:spAutoFit/>
          </a:bodyPr>
          <a:lstStyle/>
          <a:p>
            <a:r>
              <a:rPr lang="pt-BR" sz="1000" dirty="0" err="1">
                <a:latin typeface="Arial" panose="020B0604020202020204" pitchFamily="34" charset="0"/>
                <a:cs typeface="Arial" panose="020B0604020202020204" pitchFamily="34" charset="0"/>
              </a:rPr>
              <a:t>u,v</a:t>
            </a:r>
            <a:r>
              <a:rPr lang="pt-BR" sz="1000" dirty="0">
                <a:latin typeface="Arial" panose="020B0604020202020204" pitchFamily="34" charset="0"/>
                <a:cs typeface="Arial" panose="020B0604020202020204" pitchFamily="34" charset="0"/>
              </a:rPr>
              <a:t>: Clusters que são usados para calcular a distância</a:t>
            </a:r>
          </a:p>
        </p:txBody>
      </p:sp>
      <p:sp>
        <p:nvSpPr>
          <p:cNvPr id="22" name="CaixaDeTexto 21">
            <a:extLst>
              <a:ext uri="{FF2B5EF4-FFF2-40B4-BE49-F238E27FC236}">
                <a16:creationId xmlns:a16="http://schemas.microsoft.com/office/drawing/2014/main" id="{09459B85-115F-D48C-66D5-54A4F5BFE151}"/>
              </a:ext>
            </a:extLst>
          </p:cNvPr>
          <p:cNvSpPr txBox="1"/>
          <p:nvPr/>
        </p:nvSpPr>
        <p:spPr>
          <a:xfrm>
            <a:off x="15613701" y="17206941"/>
            <a:ext cx="3278815" cy="707886"/>
          </a:xfrm>
          <a:prstGeom prst="rect">
            <a:avLst/>
          </a:prstGeom>
          <a:noFill/>
        </p:spPr>
        <p:txBody>
          <a:bodyPr wrap="square" rtlCol="0">
            <a:spAutoFit/>
          </a:bodyPr>
          <a:lstStyle/>
          <a:p>
            <a:r>
              <a:rPr lang="pt-BR" sz="1000" dirty="0" err="1">
                <a:latin typeface="Arial" panose="020B0604020202020204" pitchFamily="34" charset="0"/>
                <a:cs typeface="Arial" panose="020B0604020202020204" pitchFamily="34" charset="0"/>
              </a:rPr>
              <a:t>u,v</a:t>
            </a:r>
            <a:r>
              <a:rPr lang="pt-BR" sz="1000" dirty="0">
                <a:latin typeface="Arial" panose="020B0604020202020204" pitchFamily="34" charset="0"/>
                <a:cs typeface="Arial" panose="020B0604020202020204" pitchFamily="34" charset="0"/>
              </a:rPr>
              <a:t>: Clusters que são usados para calcular a distância</a:t>
            </a:r>
          </a:p>
          <a:p>
            <a:endParaRPr lang="pt-BR" sz="1000" dirty="0">
              <a:latin typeface="Arial" panose="020B0604020202020204" pitchFamily="34" charset="0"/>
              <a:cs typeface="Arial" panose="020B0604020202020204" pitchFamily="34" charset="0"/>
            </a:endParaRPr>
          </a:p>
          <a:p>
            <a:r>
              <a:rPr lang="pt-BR" sz="1000" dirty="0">
                <a:latin typeface="Arial" panose="020B0604020202020204" pitchFamily="34" charset="0"/>
                <a:cs typeface="Arial" panose="020B0604020202020204" pitchFamily="34" charset="0"/>
              </a:rPr>
              <a:t>T: Representa o tamanho total do novo cluster "u", que é a soma dos tamanhos dos clusters s e t (| s |+ | t |).</a:t>
            </a:r>
          </a:p>
        </p:txBody>
      </p:sp>
      <p:pic>
        <p:nvPicPr>
          <p:cNvPr id="48" name="Imagem 47" descr="Texto&#10;&#10;Descrição gerada automaticamente">
            <a:extLst>
              <a:ext uri="{FF2B5EF4-FFF2-40B4-BE49-F238E27FC236}">
                <a16:creationId xmlns:a16="http://schemas.microsoft.com/office/drawing/2014/main" id="{61D5E462-45E6-0532-B250-B6C6FAB391A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973348" y="15660331"/>
            <a:ext cx="7473423" cy="3036929"/>
          </a:xfrm>
          <a:prstGeom prst="rect">
            <a:avLst/>
          </a:prstGeom>
        </p:spPr>
      </p:pic>
      <p:pic>
        <p:nvPicPr>
          <p:cNvPr id="59" name="Imagem 58" descr="Gráfico, Gráfico de caixa estreita&#10;&#10;Descrição gerada automaticamente">
            <a:extLst>
              <a:ext uri="{FF2B5EF4-FFF2-40B4-BE49-F238E27FC236}">
                <a16:creationId xmlns:a16="http://schemas.microsoft.com/office/drawing/2014/main" id="{F8F9E5F0-152C-E1CD-36FD-6D078E2E265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9315165" y="19806985"/>
            <a:ext cx="7478169" cy="5858693"/>
          </a:xfrm>
          <a:prstGeom prst="rect">
            <a:avLst/>
          </a:prstGeom>
        </p:spPr>
      </p:pic>
      <p:sp>
        <p:nvSpPr>
          <p:cNvPr id="61" name="Retângulo 60">
            <a:extLst>
              <a:ext uri="{FF2B5EF4-FFF2-40B4-BE49-F238E27FC236}">
                <a16:creationId xmlns:a16="http://schemas.microsoft.com/office/drawing/2014/main" id="{4B690B21-AE0F-A081-3B50-664CA8FA7C75}"/>
              </a:ext>
            </a:extLst>
          </p:cNvPr>
          <p:cNvSpPr/>
          <p:nvPr/>
        </p:nvSpPr>
        <p:spPr bwMode="auto">
          <a:xfrm>
            <a:off x="8776599" y="35833472"/>
            <a:ext cx="91063" cy="1654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a:endParaRPr>
          </a:p>
        </p:txBody>
      </p:sp>
      <p:sp>
        <p:nvSpPr>
          <p:cNvPr id="63" name="Retângulo 62">
            <a:extLst>
              <a:ext uri="{FF2B5EF4-FFF2-40B4-BE49-F238E27FC236}">
                <a16:creationId xmlns:a16="http://schemas.microsoft.com/office/drawing/2014/main" id="{6CCF02E5-F775-CB1C-6567-2D4FC11AD0FE}"/>
              </a:ext>
            </a:extLst>
          </p:cNvPr>
          <p:cNvSpPr/>
          <p:nvPr/>
        </p:nvSpPr>
        <p:spPr bwMode="auto">
          <a:xfrm>
            <a:off x="6911380" y="35857655"/>
            <a:ext cx="91063" cy="165462"/>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a:ln>
                <a:noFill/>
              </a:ln>
              <a:solidFill>
                <a:schemeClr val="tx1"/>
              </a:solidFill>
              <a:effectLst/>
              <a:latin typeface="Times New Roman"/>
            </a:endParaRPr>
          </a:p>
        </p:txBody>
      </p:sp>
      <p:sp>
        <p:nvSpPr>
          <p:cNvPr id="66" name="CaixaDeTexto 2">
            <a:extLst>
              <a:ext uri="{FF2B5EF4-FFF2-40B4-BE49-F238E27FC236}">
                <a16:creationId xmlns:a16="http://schemas.microsoft.com/office/drawing/2014/main" id="{9369E031-5B5C-D03C-45C6-BFDC1220E5BA}"/>
              </a:ext>
            </a:extLst>
          </p:cNvPr>
          <p:cNvSpPr txBox="1">
            <a:spLocks noChangeArrowheads="1"/>
          </p:cNvSpPr>
          <p:nvPr/>
        </p:nvSpPr>
        <p:spPr bwMode="auto">
          <a:xfrm>
            <a:off x="26599935" y="42365663"/>
            <a:ext cx="24109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pt-BR" altLang="pt-BR" sz="3200" dirty="0">
                <a:latin typeface="Arial" panose="020B0604020202020204" pitchFamily="34" charset="0"/>
              </a:rPr>
              <a:t>17</a:t>
            </a:r>
          </a:p>
        </p:txBody>
      </p:sp>
    </p:spTree>
  </p:cSld>
  <p:clrMapOvr>
    <a:masterClrMapping/>
  </p:clrMapOvr>
</p:sld>
</file>

<file path=ppt/theme/theme1.xml><?xml version="1.0" encoding="utf-8"?>
<a:theme xmlns:a="http://schemas.openxmlformats.org/drawingml/2006/main" name="Estrutura padrão">
  <a:themeElements>
    <a:clrScheme name="Estrutura padrã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trutura padrão">
      <a:majorFont>
        <a:latin typeface="Times New Roman"/>
        <a:ea typeface=""/>
        <a:cs typeface=""/>
      </a:majorFont>
      <a:minorFont>
        <a:latin typeface="Times New Roman"/>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New Roman"/>
          </a:defRPr>
        </a:defPPr>
      </a:lstStyle>
    </a:lnDef>
  </a:objectDefaults>
  <a:extraClrSchemeLst>
    <a:extraClrScheme>
      <a:clrScheme name="Estrutura padrã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strutura padrã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strutura padrã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strutura padrã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strutura padrã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strutura padrã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strutura padrã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1527</TotalTime>
  <Words>619</Words>
  <Application>Microsoft Office PowerPoint</Application>
  <PresentationFormat>Personalizar</PresentationFormat>
  <Paragraphs>50</Paragraphs>
  <Slides>1</Slides>
  <Notes>1</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vt:i4>
      </vt:variant>
    </vt:vector>
  </HeadingPairs>
  <TitlesOfParts>
    <vt:vector size="5" baseType="lpstr">
      <vt:lpstr>Arial</vt:lpstr>
      <vt:lpstr>Calibri</vt:lpstr>
      <vt:lpstr>Times New Roman</vt:lpstr>
      <vt:lpstr>Estrutura padrão</vt:lpstr>
      <vt:lpstr>Apresentação do PowerPoint</vt:lpstr>
    </vt:vector>
  </TitlesOfParts>
  <Company>Fundação de Ciências Aplicadas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sem título</dc:title>
  <dc:creator>rodrmagn</dc:creator>
  <cp:lastModifiedBy>BRUNO ARTHUR BASSO SILVA</cp:lastModifiedBy>
  <cp:revision>138</cp:revision>
  <cp:lastPrinted>2015-10-14T23:48:22Z</cp:lastPrinted>
  <dcterms:created xsi:type="dcterms:W3CDTF">2001-07-12T12:01:23Z</dcterms:created>
  <dcterms:modified xsi:type="dcterms:W3CDTF">2024-09-30T21:21:38Z</dcterms:modified>
</cp:coreProperties>
</file>